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 id="2147483811" r:id="rId3"/>
  </p:sldMasterIdLst>
  <p:notesMasterIdLst>
    <p:notesMasterId r:id="rId48"/>
  </p:notesMasterIdLst>
  <p:sldIdLst>
    <p:sldId id="291" r:id="rId4"/>
    <p:sldId id="271" r:id="rId5"/>
    <p:sldId id="10266" r:id="rId6"/>
    <p:sldId id="326" r:id="rId7"/>
    <p:sldId id="2147469499" r:id="rId8"/>
    <p:sldId id="2147469514" r:id="rId9"/>
    <p:sldId id="2076137306" r:id="rId10"/>
    <p:sldId id="2076137308" r:id="rId11"/>
    <p:sldId id="2147469515" r:id="rId12"/>
    <p:sldId id="8416" r:id="rId13"/>
    <p:sldId id="8410" r:id="rId14"/>
    <p:sldId id="8399" r:id="rId15"/>
    <p:sldId id="2147469829" r:id="rId16"/>
    <p:sldId id="292" r:id="rId17"/>
    <p:sldId id="2147469511" r:id="rId18"/>
    <p:sldId id="10257" r:id="rId19"/>
    <p:sldId id="296" r:id="rId20"/>
    <p:sldId id="295" r:id="rId21"/>
    <p:sldId id="2147469924" r:id="rId22"/>
    <p:sldId id="2147469512" r:id="rId23"/>
    <p:sldId id="1624" r:id="rId24"/>
    <p:sldId id="1625" r:id="rId25"/>
    <p:sldId id="261" r:id="rId26"/>
    <p:sldId id="2147469510" r:id="rId27"/>
    <p:sldId id="2147469517" r:id="rId28"/>
    <p:sldId id="2147469513" r:id="rId29"/>
    <p:sldId id="513" r:id="rId30"/>
    <p:sldId id="620" r:id="rId31"/>
    <p:sldId id="2147469500" r:id="rId32"/>
    <p:sldId id="2147469509" r:id="rId33"/>
    <p:sldId id="2147469508" r:id="rId34"/>
    <p:sldId id="297" r:id="rId35"/>
    <p:sldId id="2147469507" r:id="rId36"/>
    <p:sldId id="2147469920" r:id="rId37"/>
    <p:sldId id="2147469921" r:id="rId38"/>
    <p:sldId id="2147469909" r:id="rId39"/>
    <p:sldId id="2147469521" r:id="rId40"/>
    <p:sldId id="2147469522" r:id="rId41"/>
    <p:sldId id="2147469518" r:id="rId42"/>
    <p:sldId id="2076138732" r:id="rId43"/>
    <p:sldId id="2147469922" r:id="rId44"/>
    <p:sldId id="2147469923" r:id="rId45"/>
    <p:sldId id="8379" r:id="rId46"/>
    <p:sldId id="28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78" autoAdjust="0"/>
    <p:restoredTop sz="91851"/>
  </p:normalViewPr>
  <p:slideViewPr>
    <p:cSldViewPr snapToGrid="0" snapToObjects="1">
      <p:cViewPr>
        <p:scale>
          <a:sx n="98" d="100"/>
          <a:sy n="98" d="100"/>
        </p:scale>
        <p:origin x="-48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6/10/2024 9:23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6/10/2024 9:23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6/10/2024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28</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959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30</a:t>
            </a:fld>
            <a:endParaRPr lang="en-US"/>
          </a:p>
        </p:txBody>
      </p:sp>
    </p:spTree>
    <p:extLst>
      <p:ext uri="{BB962C8B-B14F-4D97-AF65-F5344CB8AC3E}">
        <p14:creationId xmlns:p14="http://schemas.microsoft.com/office/powerpoint/2010/main" val="3769060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31</a:t>
            </a:fld>
            <a:endParaRPr lang="en-US"/>
          </a:p>
        </p:txBody>
      </p:sp>
    </p:spTree>
    <p:extLst>
      <p:ext uri="{BB962C8B-B14F-4D97-AF65-F5344CB8AC3E}">
        <p14:creationId xmlns:p14="http://schemas.microsoft.com/office/powerpoint/2010/main" val="226454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35</a:t>
            </a:fld>
            <a:endParaRPr lang="en-US"/>
          </a:p>
        </p:txBody>
      </p:sp>
    </p:spTree>
    <p:extLst>
      <p:ext uri="{BB962C8B-B14F-4D97-AF65-F5344CB8AC3E}">
        <p14:creationId xmlns:p14="http://schemas.microsoft.com/office/powerpoint/2010/main" val="172956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561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A0D7A-0E32-4D97-9B0C-4BFF3020BAC8}" type="slidenum">
              <a:rPr lang="en-US" smtClean="0"/>
              <a:t>36</a:t>
            </a:fld>
            <a:endParaRPr lang="en-US"/>
          </a:p>
        </p:txBody>
      </p:sp>
    </p:spTree>
    <p:extLst>
      <p:ext uri="{BB962C8B-B14F-4D97-AF65-F5344CB8AC3E}">
        <p14:creationId xmlns:p14="http://schemas.microsoft.com/office/powerpoint/2010/main" val="352357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39</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007958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070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6/10/2024 9:23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835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6/10/2024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70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11</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39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a:p>
        </p:txBody>
      </p:sp>
    </p:spTree>
    <p:extLst>
      <p:ext uri="{BB962C8B-B14F-4D97-AF65-F5344CB8AC3E}">
        <p14:creationId xmlns:p14="http://schemas.microsoft.com/office/powerpoint/2010/main" val="1594121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10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345745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0057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4396738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15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4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6/10/2024</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6/10/2024</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5048250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577665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506205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5759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533540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620057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60192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6/10/2024</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90815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6/10/2024</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8562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292885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84256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20702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78296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6/10/2024</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94659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495475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469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7" r:id="rId14"/>
    <p:sldLayoutId id="2147483678" r:id="rId15"/>
    <p:sldLayoutId id="2147483679" r:id="rId16"/>
    <p:sldLayoutId id="2147483732" r:id="rId17"/>
    <p:sldLayoutId id="2147483785" r:id="rId18"/>
    <p:sldLayoutId id="2147483786" r:id="rId19"/>
    <p:sldLayoutId id="2147483788" r:id="rId20"/>
    <p:sldLayoutId id="2147483789" r:id="rId21"/>
    <p:sldLayoutId id="214748380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6/10/2024</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 id="2147483810" r:id="rId14"/>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6/10/2024</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948764561"/>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emf"/><Relationship Id="rId7"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image" Target="../media/image66.em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gif"/><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58.emf"/><Relationship Id="rId5" Type="http://schemas.openxmlformats.org/officeDocument/2006/relationships/image" Target="../media/image74.png"/><Relationship Id="rId4" Type="http://schemas.openxmlformats.org/officeDocument/2006/relationships/image" Target="../media/image73.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8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4.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emf"/><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notesSlide" Target="../notesSlides/notesSlide19.xml"/><Relationship Id="rId16" Type="http://schemas.openxmlformats.org/officeDocument/2006/relationships/image" Target="../media/image106.svg"/><Relationship Id="rId1" Type="http://schemas.openxmlformats.org/officeDocument/2006/relationships/slideLayout" Target="../slideLayouts/slideLayout30.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png"/></Relationships>
</file>

<file path=ppt/slides/_rels/slide3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sv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 Id="rId9" Type="http://schemas.openxmlformats.org/officeDocument/2006/relationships/image" Target="../media/image113.svg"/></Relationships>
</file>

<file path=ppt/slides/_rels/slide3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23.png"/><Relationship Id="rId18" Type="http://schemas.openxmlformats.org/officeDocument/2006/relationships/image" Target="../media/image33.svg"/><Relationship Id="rId26" Type="http://schemas.openxmlformats.org/officeDocument/2006/relationships/image" Target="../media/image119.svg"/><Relationship Id="rId3" Type="http://schemas.openxmlformats.org/officeDocument/2006/relationships/image" Target="../media/image26.png"/><Relationship Id="rId21" Type="http://schemas.openxmlformats.org/officeDocument/2006/relationships/image" Target="../media/image114.png"/><Relationship Id="rId7" Type="http://schemas.openxmlformats.org/officeDocument/2006/relationships/image" Target="../media/image34.png"/><Relationship Id="rId12" Type="http://schemas.microsoft.com/office/2007/relationships/hdphoto" Target="../media/hdphoto1.wdp"/><Relationship Id="rId17" Type="http://schemas.openxmlformats.org/officeDocument/2006/relationships/image" Target="../media/image32.png"/><Relationship Id="rId25" Type="http://schemas.openxmlformats.org/officeDocument/2006/relationships/image" Target="../media/image118.png"/><Relationship Id="rId2" Type="http://schemas.openxmlformats.org/officeDocument/2006/relationships/image" Target="../media/image25.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122.png"/><Relationship Id="rId1" Type="http://schemas.openxmlformats.org/officeDocument/2006/relationships/slideLayout" Target="../slideLayouts/slideLayout51.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117.svg"/><Relationship Id="rId5" Type="http://schemas.openxmlformats.org/officeDocument/2006/relationships/image" Target="../media/image30.png"/><Relationship Id="rId15" Type="http://schemas.openxmlformats.org/officeDocument/2006/relationships/image" Target="../media/image37.png"/><Relationship Id="rId23" Type="http://schemas.openxmlformats.org/officeDocument/2006/relationships/image" Target="../media/image116.png"/><Relationship Id="rId28" Type="http://schemas.openxmlformats.org/officeDocument/2006/relationships/image" Target="../media/image121.sv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7.svg"/><Relationship Id="rId9" Type="http://schemas.openxmlformats.org/officeDocument/2006/relationships/image" Target="../media/image28.png"/><Relationship Id="rId14" Type="http://schemas.openxmlformats.org/officeDocument/2006/relationships/image" Target="../media/image24.svg"/><Relationship Id="rId22" Type="http://schemas.openxmlformats.org/officeDocument/2006/relationships/image" Target="../media/image115.svg"/><Relationship Id="rId27" Type="http://schemas.openxmlformats.org/officeDocument/2006/relationships/image" Target="../media/image120.png"/><Relationship Id="rId30" Type="http://schemas.openxmlformats.org/officeDocument/2006/relationships/image" Target="../media/image123.png"/></Relationships>
</file>

<file path=ppt/slides/_rels/slide3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23.png"/><Relationship Id="rId18" Type="http://schemas.openxmlformats.org/officeDocument/2006/relationships/image" Target="../media/image33.svg"/><Relationship Id="rId26" Type="http://schemas.openxmlformats.org/officeDocument/2006/relationships/image" Target="../media/image129.svg"/><Relationship Id="rId3" Type="http://schemas.openxmlformats.org/officeDocument/2006/relationships/image" Target="../media/image26.png"/><Relationship Id="rId21" Type="http://schemas.openxmlformats.org/officeDocument/2006/relationships/image" Target="../media/image124.png"/><Relationship Id="rId7" Type="http://schemas.openxmlformats.org/officeDocument/2006/relationships/image" Target="../media/image34.png"/><Relationship Id="rId12" Type="http://schemas.microsoft.com/office/2007/relationships/hdphoto" Target="../media/hdphoto1.wdp"/><Relationship Id="rId17" Type="http://schemas.openxmlformats.org/officeDocument/2006/relationships/image" Target="../media/image32.png"/><Relationship Id="rId25" Type="http://schemas.openxmlformats.org/officeDocument/2006/relationships/image" Target="../media/image128.png"/><Relationship Id="rId2" Type="http://schemas.openxmlformats.org/officeDocument/2006/relationships/image" Target="../media/image25.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122.png"/><Relationship Id="rId1" Type="http://schemas.openxmlformats.org/officeDocument/2006/relationships/slideLayout" Target="../slideLayouts/slideLayout51.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127.svg"/><Relationship Id="rId5" Type="http://schemas.openxmlformats.org/officeDocument/2006/relationships/image" Target="../media/image30.png"/><Relationship Id="rId15" Type="http://schemas.openxmlformats.org/officeDocument/2006/relationships/image" Target="../media/image37.png"/><Relationship Id="rId23" Type="http://schemas.openxmlformats.org/officeDocument/2006/relationships/image" Target="../media/image126.png"/><Relationship Id="rId28" Type="http://schemas.openxmlformats.org/officeDocument/2006/relationships/image" Target="../media/image130.sv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7.svg"/><Relationship Id="rId9" Type="http://schemas.openxmlformats.org/officeDocument/2006/relationships/image" Target="../media/image28.png"/><Relationship Id="rId14" Type="http://schemas.openxmlformats.org/officeDocument/2006/relationships/image" Target="../media/image24.svg"/><Relationship Id="rId22" Type="http://schemas.openxmlformats.org/officeDocument/2006/relationships/image" Target="../media/image125.svg"/><Relationship Id="rId27" Type="http://schemas.openxmlformats.org/officeDocument/2006/relationships/image" Target="../media/image105.png"/><Relationship Id="rId30" Type="http://schemas.openxmlformats.org/officeDocument/2006/relationships/image" Target="../media/image123.png"/></Relationships>
</file>

<file path=ppt/slides/_rels/slide39.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58.emf"/><Relationship Id="rId7"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39.jp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microsoft.com/office/2007/relationships/hdphoto" Target="../media/hdphoto2.wdp"/><Relationship Id="rId3" Type="http://schemas.openxmlformats.org/officeDocument/2006/relationships/image" Target="../media/image24.sv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7.png"/><Relationship Id="rId2" Type="http://schemas.openxmlformats.org/officeDocument/2006/relationships/image" Target="../media/image23.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35.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19" Type="http://schemas.openxmlformats.org/officeDocument/2006/relationships/image" Target="../media/image38.png"/><Relationship Id="rId4" Type="http://schemas.openxmlformats.org/officeDocument/2006/relationships/image" Target="../media/image25.emf"/><Relationship Id="rId9" Type="http://schemas.openxmlformats.org/officeDocument/2006/relationships/image" Target="../media/image30.png"/><Relationship Id="rId14" Type="http://schemas.openxmlformats.org/officeDocument/2006/relationships/image" Target="../media/image35.svg"/></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3.png"/><Relationship Id="rId3" Type="http://schemas.openxmlformats.org/officeDocument/2006/relationships/image" Target="../media/image39.png"/><Relationship Id="rId21" Type="http://schemas.openxmlformats.org/officeDocument/2006/relationships/image" Target="../media/image56.sv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25.emf"/><Relationship Id="rId2" Type="http://schemas.openxmlformats.org/officeDocument/2006/relationships/notesSlide" Target="../notesSlides/notesSlide2.xml"/><Relationship Id="rId16" Type="http://schemas.openxmlformats.org/officeDocument/2006/relationships/image" Target="../media/image52.svg"/><Relationship Id="rId20" Type="http://schemas.openxmlformats.org/officeDocument/2006/relationships/image" Target="../media/image55.svg"/><Relationship Id="rId1" Type="http://schemas.openxmlformats.org/officeDocument/2006/relationships/slideLayout" Target="../slideLayouts/slideLayout31.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image" Target="../media/image54.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25.emf"/><Relationship Id="rId18" Type="http://schemas.openxmlformats.org/officeDocument/2006/relationships/image" Target="../media/image2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24.svg"/><Relationship Id="rId17" Type="http://schemas.openxmlformats.org/officeDocument/2006/relationships/image" Target="../media/image31.sv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31.xml"/><Relationship Id="rId6" Type="http://schemas.openxmlformats.org/officeDocument/2006/relationships/image" Target="../media/image42.svg"/><Relationship Id="rId11" Type="http://schemas.openxmlformats.org/officeDocument/2006/relationships/image" Target="../media/image23.png"/><Relationship Id="rId5" Type="http://schemas.openxmlformats.org/officeDocument/2006/relationships/image" Target="../media/image41.png"/><Relationship Id="rId15" Type="http://schemas.openxmlformats.org/officeDocument/2006/relationships/image" Target="../media/image27.svg"/><Relationship Id="rId10" Type="http://schemas.openxmlformats.org/officeDocument/2006/relationships/image" Target="../media/image46.svg"/><Relationship Id="rId19" Type="http://schemas.openxmlformats.org/officeDocument/2006/relationships/image" Target="../media/image29.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Introduction to .NET MAUI</a:t>
            </a:r>
          </a:p>
        </p:txBody>
      </p:sp>
      <p:sp>
        <p:nvSpPr>
          <p:cNvPr id="4" name="Text Placeholder 3"/>
          <p:cNvSpPr>
            <a:spLocks noGrp="1"/>
          </p:cNvSpPr>
          <p:nvPr>
            <p:ph type="body" sz="quarter" idx="13"/>
          </p:nvPr>
        </p:nvSpPr>
        <p:spPr/>
        <p:txBody>
          <a:bodyPr/>
          <a:lstStyle/>
          <a:p>
            <a:endParaRPr lang="en-US"/>
          </a:p>
        </p:txBody>
      </p:sp>
      <p:pic>
        <p:nvPicPr>
          <p:cNvPr id="14" name="Picture 13">
            <a:extLst>
              <a:ext uri="{FF2B5EF4-FFF2-40B4-BE49-F238E27FC236}">
                <a16:creationId xmlns:a16="http://schemas.microsoft.com/office/drawing/2014/main" id="{2B9DAD5B-03C7-43FE-A3F9-29F44B946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82" y="4673121"/>
            <a:ext cx="557054" cy="1890129"/>
          </a:xfrm>
          <a:prstGeom prst="rect">
            <a:avLst/>
          </a:prstGeom>
        </p:spPr>
      </p:pic>
      <p:sp>
        <p:nvSpPr>
          <p:cNvPr id="15" name="TextBox 14">
            <a:extLst>
              <a:ext uri="{FF2B5EF4-FFF2-40B4-BE49-F238E27FC236}">
                <a16:creationId xmlns:a16="http://schemas.microsoft.com/office/drawing/2014/main" id="{F8514073-356B-4236-B7C6-F289E6500D45}"/>
              </a:ext>
            </a:extLst>
          </p:cNvPr>
          <p:cNvSpPr txBox="1"/>
          <p:nvPr/>
        </p:nvSpPr>
        <p:spPr>
          <a:xfrm>
            <a:off x="1329544" y="4970898"/>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 Montemagno</a:t>
            </a:r>
          </a:p>
          <a:p>
            <a:r>
              <a:rPr lang="en-US" sz="1961" dirty="0">
                <a:latin typeface="+mj-lt"/>
                <a:cs typeface="Arial"/>
              </a:rPr>
              <a:t>Principal Lead PM – Developer Community, Microsoft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1503286" y="5644613"/>
            <a:ext cx="2440268" cy="761555"/>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882" y="5726550"/>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544" y="6033686"/>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3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0" y="675906"/>
            <a:ext cx="12191999" cy="5506187"/>
          </a:xfrm>
          <a:prstGeom prst="rect">
            <a:avLst/>
          </a:prstGeom>
        </p:spPr>
        <p:txBody>
          <a:bodyPr wrap="square">
            <a:spAutoFit/>
          </a:bodyPr>
          <a:lstStyle/>
          <a:p>
            <a:pPr algn="ctr" defTabSz="914358">
              <a:lnSpc>
                <a:spcPct val="150000"/>
              </a:lnSpc>
            </a:pPr>
            <a:r>
              <a:rPr lang="en-US" sz="3200" dirty="0">
                <a:solidFill>
                  <a:srgbClr val="512BD4"/>
                </a:solidFill>
                <a:latin typeface="Segoe UI Light"/>
                <a:ea typeface="Segoe UI Symbol" panose="020B0502040204020203" pitchFamily="34" charset="0"/>
              </a:rPr>
              <a:t>An </a:t>
            </a:r>
            <a:r>
              <a:rPr lang="en-US" sz="4400" b="1" dirty="0">
                <a:solidFill>
                  <a:srgbClr val="512BD4"/>
                </a:solidFill>
                <a:latin typeface="Segoe UI Light"/>
                <a:ea typeface="Segoe UI Symbol" panose="020B0502040204020203" pitchFamily="34" charset="0"/>
              </a:rPr>
              <a:t>open-source </a:t>
            </a:r>
            <a:r>
              <a:rPr lang="en-US" sz="3200" dirty="0">
                <a:solidFill>
                  <a:srgbClr val="512BD4"/>
                </a:solidFill>
                <a:latin typeface="Segoe UI Light"/>
                <a:ea typeface="Segoe UI Symbol" panose="020B0502040204020203" pitchFamily="34" charset="0"/>
              </a:rPr>
              <a:t>app platform</a:t>
            </a:r>
          </a:p>
          <a:p>
            <a:pPr algn="ctr" defTabSz="914358">
              <a:lnSpc>
                <a:spcPct val="150000"/>
              </a:lnSpc>
            </a:pPr>
            <a:r>
              <a:rPr lang="en-US" sz="3200" dirty="0">
                <a:solidFill>
                  <a:srgbClr val="512BD4"/>
                </a:solidFill>
                <a:latin typeface="Segoe UI Light"/>
                <a:ea typeface="Segoe UI Symbol" panose="020B0502040204020203" pitchFamily="34" charset="0"/>
              </a:rPr>
              <a:t>from Microsoft for building </a:t>
            </a:r>
          </a:p>
          <a:p>
            <a:pPr algn="ctr" defTabSz="914358">
              <a:lnSpc>
                <a:spcPct val="150000"/>
              </a:lnSpc>
            </a:pPr>
            <a:r>
              <a:rPr lang="en-US" sz="4400" b="1" dirty="0">
                <a:solidFill>
                  <a:srgbClr val="512BD4"/>
                </a:solidFill>
                <a:latin typeface="Segoe UI Light"/>
                <a:ea typeface="Segoe UI Symbol" panose="020B0502040204020203" pitchFamily="34" charset="0"/>
              </a:rPr>
              <a:t>modern, performant, &amp; multi-platform </a:t>
            </a:r>
            <a:endParaRPr lang="en-US" sz="3200" b="1" dirty="0">
              <a:solidFill>
                <a:srgbClr val="512BD4"/>
              </a:solidFill>
              <a:latin typeface="Segoe UI Light"/>
              <a:ea typeface="Segoe UI Symbol" panose="020B0502040204020203" pitchFamily="34" charset="0"/>
            </a:endParaRPr>
          </a:p>
          <a:p>
            <a:pPr algn="ctr" defTabSz="914358">
              <a:lnSpc>
                <a:spcPct val="150000"/>
              </a:lnSpc>
            </a:pPr>
            <a:r>
              <a:rPr lang="en-US" sz="3200" dirty="0">
                <a:solidFill>
                  <a:srgbClr val="512BD4"/>
                </a:solidFill>
                <a:latin typeface="Segoe UI Light"/>
                <a:ea typeface="Segoe UI Symbol" panose="020B0502040204020203" pitchFamily="34" charset="0"/>
              </a:rPr>
              <a:t>iOS, Android, macOS, &amp; Windows apps</a:t>
            </a:r>
          </a:p>
          <a:p>
            <a:pPr algn="ctr" defTabSz="914358">
              <a:lnSpc>
                <a:spcPct val="150000"/>
              </a:lnSpc>
            </a:pPr>
            <a:r>
              <a:rPr lang="en-US" sz="3200" dirty="0">
                <a:solidFill>
                  <a:srgbClr val="512BD4"/>
                </a:solidFill>
                <a:latin typeface="Segoe UI Light"/>
                <a:ea typeface="Segoe UI Symbol" panose="020B0502040204020203" pitchFamily="34" charset="0"/>
              </a:rPr>
              <a:t>with </a:t>
            </a:r>
            <a:r>
              <a:rPr lang="en-US" sz="4400" b="1" dirty="0">
                <a:solidFill>
                  <a:srgbClr val="512BD4"/>
                </a:solidFill>
                <a:latin typeface="Segoe UI Light"/>
                <a:ea typeface="Segoe UI Symbol" panose="020B0502040204020203" pitchFamily="34" charset="0"/>
              </a:rPr>
              <a:t>C</a:t>
            </a:r>
            <a:r>
              <a:rPr lang="en-US" sz="4400" b="1">
                <a:solidFill>
                  <a:srgbClr val="512BD4"/>
                </a:solidFill>
                <a:latin typeface="Segoe UI Light"/>
                <a:ea typeface="Segoe UI Symbol" panose="020B0502040204020203" pitchFamily="34" charset="0"/>
              </a:rPr>
              <a:t>#</a:t>
            </a:r>
            <a:r>
              <a:rPr lang="en-US" sz="3200">
                <a:solidFill>
                  <a:srgbClr val="512BD4"/>
                </a:solidFill>
                <a:latin typeface="Segoe UI Light"/>
                <a:ea typeface="Segoe UI Symbol" panose="020B0502040204020203" pitchFamily="34" charset="0"/>
              </a:rPr>
              <a:t> and </a:t>
            </a:r>
            <a:r>
              <a:rPr lang="en-US" sz="3600" b="1" dirty="0">
                <a:solidFill>
                  <a:srgbClr val="512BD4"/>
                </a:solidFill>
                <a:latin typeface="Segoe UI Light"/>
                <a:ea typeface="Segoe UI Symbol" panose="020B0502040204020203" pitchFamily="34" charset="0"/>
              </a:rPr>
              <a:t>.NET </a:t>
            </a:r>
            <a:r>
              <a:rPr lang="en-US" sz="3200" dirty="0">
                <a:solidFill>
                  <a:srgbClr val="512BD4"/>
                </a:solidFill>
                <a:latin typeface="Segoe UI Light"/>
                <a:ea typeface="Segoe UI Symbol" panose="020B0502040204020203" pitchFamily="34" charset="0"/>
              </a:rPr>
              <a:t>from a </a:t>
            </a:r>
          </a:p>
          <a:p>
            <a:pPr algn="ctr" defTabSz="914358">
              <a:lnSpc>
                <a:spcPct val="150000"/>
              </a:lnSpc>
            </a:pPr>
            <a:r>
              <a:rPr lang="en-US" sz="4400" b="1" dirty="0">
                <a:solidFill>
                  <a:srgbClr val="512BD4"/>
                </a:solidFill>
                <a:latin typeface="Segoe UI Light"/>
                <a:ea typeface="Segoe UI Symbol" panose="020B0502040204020203" pitchFamily="34" charset="0"/>
              </a:rPr>
              <a:t>single shared codebase</a:t>
            </a:r>
            <a:r>
              <a:rPr lang="en-US" sz="3200" dirty="0">
                <a:solidFill>
                  <a:srgbClr val="512BD4"/>
                </a:solidFill>
                <a:latin typeface="Segoe UI Light"/>
                <a:ea typeface="Segoe UI Symbol" panose="020B0502040204020203" pitchFamily="34" charset="0"/>
              </a:rPr>
              <a:t>. </a:t>
            </a:r>
            <a:endParaRPr lang="en-US" sz="3600" dirty="0">
              <a:solidFill>
                <a:srgbClr val="512BD4"/>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algn="ctr" defTabSz="93242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305893" y="532927"/>
            <a:ext cx="11655840" cy="899665"/>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6"/>
          <a:srcRect l="937" r="937"/>
          <a:stretch>
            <a:fillRect/>
          </a:stretch>
        </p:blipFill>
        <p:spPr>
          <a:xfrm>
            <a:off x="724149" y="554499"/>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8"/>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438457A9-16C3-009D-81BB-3840F741F8AA}"/>
              </a:ext>
            </a:extLst>
          </p:cNvPr>
          <p:cNvPicPr>
            <a:picLocks noChangeAspect="1"/>
          </p:cNvPicPr>
          <p:nvPr/>
        </p:nvPicPr>
        <p:blipFill>
          <a:blip r:embed="rId3"/>
          <a:stretch>
            <a:fillRect/>
          </a:stretch>
        </p:blipFill>
        <p:spPr>
          <a:xfrm>
            <a:off x="469557" y="761420"/>
            <a:ext cx="594450" cy="594450"/>
          </a:xfrm>
          <a:prstGeom prst="rect">
            <a:avLst/>
          </a:prstGeom>
        </p:spPr>
      </p:pic>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1109715" y="728276"/>
            <a:ext cx="11655840" cy="899665"/>
          </a:xfrm>
        </p:spPr>
        <p:txBody>
          <a:bodyPr>
            <a:noAutofit/>
          </a:bodyPr>
          <a:lstStyle/>
          <a:p>
            <a:r>
              <a:rPr lang="en-US" sz="3600" b="0" dirty="0">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7" name="TextBox 6">
            <a:extLst>
              <a:ext uri="{FF2B5EF4-FFF2-40B4-BE49-F238E27FC236}">
                <a16:creationId xmlns:a16="http://schemas.microsoft.com/office/drawing/2014/main" id="{5DACD2D5-C4C1-147A-EF65-15117293F830}"/>
              </a:ext>
            </a:extLst>
          </p:cNvPr>
          <p:cNvSpPr txBox="1"/>
          <p:nvPr/>
        </p:nvSpPr>
        <p:spPr>
          <a:xfrm>
            <a:off x="444843" y="1917727"/>
            <a:ext cx="4068968" cy="1200329"/>
          </a:xfrm>
          <a:prstGeom prst="rect">
            <a:avLst/>
          </a:prstGeom>
          <a:solidFill>
            <a:srgbClr val="353535"/>
          </a:solid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.NET MAUI Extension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Easily change debug/deploy targets and build for all .NET MAUI platforms: Android, iOS, Windows &amp; macOS</a:t>
            </a:r>
          </a:p>
        </p:txBody>
      </p:sp>
      <p:sp>
        <p:nvSpPr>
          <p:cNvPr id="9" name="TextBox 8">
            <a:extLst>
              <a:ext uri="{FF2B5EF4-FFF2-40B4-BE49-F238E27FC236}">
                <a16:creationId xmlns:a16="http://schemas.microsoft.com/office/drawing/2014/main" id="{EE9C5919-F1E5-5455-89C2-6E69BC0EB997}"/>
              </a:ext>
            </a:extLst>
          </p:cNvPr>
          <p:cNvSpPr txBox="1"/>
          <p:nvPr/>
        </p:nvSpPr>
        <p:spPr>
          <a:xfrm>
            <a:off x="444843" y="3321669"/>
            <a:ext cx="4068968" cy="1200329"/>
          </a:xfrm>
          <a:prstGeom prst="rect">
            <a:avLst/>
          </a:prstGeom>
          <a:solidFill>
            <a:srgbClr val="3C3C41"/>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XAML IntelliSense &amp; Hot Reload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Edit your XAML UIs with lightweight syntax highlighting and code completion, updating in real-time on your running app</a:t>
            </a:r>
          </a:p>
        </p:txBody>
      </p:sp>
      <p:sp>
        <p:nvSpPr>
          <p:cNvPr id="11" name="TextBox 10">
            <a:extLst>
              <a:ext uri="{FF2B5EF4-FFF2-40B4-BE49-F238E27FC236}">
                <a16:creationId xmlns:a16="http://schemas.microsoft.com/office/drawing/2014/main" id="{19DE0122-6974-A92E-0709-2947F97399D2}"/>
              </a:ext>
            </a:extLst>
          </p:cNvPr>
          <p:cNvSpPr txBox="1"/>
          <p:nvPr/>
        </p:nvSpPr>
        <p:spPr>
          <a:xfrm>
            <a:off x="444843" y="4725611"/>
            <a:ext cx="4068968" cy="1384995"/>
          </a:xfrm>
          <a:prstGeom prst="rect">
            <a:avLst/>
          </a:prstGeom>
          <a:solidFill>
            <a:srgbClr val="353535"/>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prstClr val="white"/>
                </a:solidFill>
                <a:latin typeface="Open Sans" panose="020B0606030504020204" pitchFamily="34" charset="0"/>
                <a:ea typeface="Open Sans" panose="020B0606030504020204" pitchFamily="34" charset="0"/>
                <a:cs typeface="Open Sans" panose="020B0606030504020204" pitchFamily="34" charset="0"/>
              </a:rPr>
              <a:t>Built on C# Dev Kit</a:t>
            </a:r>
            <a:endPar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Leverage all of the features in C# Dev Kit including Solution Explorer, Test Explorer, code navigation and refactoring, and Roslyn-powered language features</a:t>
            </a:r>
          </a:p>
        </p:txBody>
      </p:sp>
      <p:sp>
        <p:nvSpPr>
          <p:cNvPr id="12" name="TextBox 11">
            <a:extLst>
              <a:ext uri="{FF2B5EF4-FFF2-40B4-BE49-F238E27FC236}">
                <a16:creationId xmlns:a16="http://schemas.microsoft.com/office/drawing/2014/main" id="{D636DF72-44F2-8010-3DA9-DA88D41DA663}"/>
              </a:ext>
            </a:extLst>
          </p:cNvPr>
          <p:cNvSpPr txBox="1"/>
          <p:nvPr/>
        </p:nvSpPr>
        <p:spPr>
          <a:xfrm>
            <a:off x="444843" y="6289589"/>
            <a:ext cx="539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https://code.visualstudio.com/</a:t>
            </a:r>
          </a:p>
        </p:txBody>
      </p:sp>
      <p:pic>
        <p:nvPicPr>
          <p:cNvPr id="13" name="Picture 12">
            <a:extLst>
              <a:ext uri="{FF2B5EF4-FFF2-40B4-BE49-F238E27FC236}">
                <a16:creationId xmlns:a16="http://schemas.microsoft.com/office/drawing/2014/main" id="{6E70C5A3-0181-CB01-E82B-4D16287EA357}"/>
              </a:ext>
            </a:extLst>
          </p:cNvPr>
          <p:cNvPicPr>
            <a:picLocks noChangeAspect="1"/>
          </p:cNvPicPr>
          <p:nvPr/>
        </p:nvPicPr>
        <p:blipFill>
          <a:blip r:embed="rId4"/>
          <a:stretch>
            <a:fillRect/>
          </a:stretch>
        </p:blipFill>
        <p:spPr>
          <a:xfrm>
            <a:off x="5538280" y="534913"/>
            <a:ext cx="9328809" cy="5939342"/>
          </a:xfrm>
          <a:prstGeom prst="rect">
            <a:avLst/>
          </a:prstGeom>
        </p:spPr>
      </p:pic>
    </p:spTree>
    <p:extLst>
      <p:ext uri="{BB962C8B-B14F-4D97-AF65-F5344CB8AC3E}">
        <p14:creationId xmlns:p14="http://schemas.microsoft.com/office/powerpoint/2010/main" val="5041217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a:t>Controls</a:t>
            </a:r>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a:solidFill>
                  <a:schemeClr val="tx1"/>
                </a:solidFill>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A60F57-B62E-4549-94AE-489FF02A126D}"/>
              </a:ext>
            </a:extLst>
          </p:cNvPr>
          <p:cNvPicPr>
            <a:picLocks noChangeAspect="1"/>
          </p:cNvPicPr>
          <p:nvPr/>
        </p:nvPicPr>
        <p:blipFill>
          <a:blip r:embed="rId2"/>
          <a:stretch>
            <a:fillRect/>
          </a:stretch>
        </p:blipFill>
        <p:spPr>
          <a:xfrm>
            <a:off x="68687" y="0"/>
            <a:ext cx="6782430" cy="6858000"/>
          </a:xfrm>
          <a:prstGeom prst="rect">
            <a:avLst/>
          </a:prstGeom>
        </p:spPr>
      </p:pic>
      <p:grpSp>
        <p:nvGrpSpPr>
          <p:cNvPr id="2" name="Group 1" descr="MAUI template app running on ios, android, windows, macos">
            <a:extLst>
              <a:ext uri="{FF2B5EF4-FFF2-40B4-BE49-F238E27FC236}">
                <a16:creationId xmlns:a16="http://schemas.microsoft.com/office/drawing/2014/main" id="{74ECF197-AA74-4738-97B7-66A58966ACBC}"/>
              </a:ext>
              <a:ext uri="{C183D7F6-B498-43B3-948B-1728B52AA6E4}">
                <adec:decorative xmlns:adec="http://schemas.microsoft.com/office/drawing/2017/decorative" val="0"/>
              </a:ext>
            </a:extLst>
          </p:cNvPr>
          <p:cNvGrpSpPr/>
          <p:nvPr/>
        </p:nvGrpSpPr>
        <p:grpSpPr>
          <a:xfrm>
            <a:off x="5379325" y="503389"/>
            <a:ext cx="6983841" cy="7315057"/>
            <a:chOff x="5652331" y="41201"/>
            <a:chExt cx="6691328" cy="7008671"/>
          </a:xfrm>
        </p:grpSpPr>
        <p:pic>
          <p:nvPicPr>
            <p:cNvPr id="3" name="Picture 2">
              <a:extLst>
                <a:ext uri="{FF2B5EF4-FFF2-40B4-BE49-F238E27FC236}">
                  <a16:creationId xmlns:a16="http://schemas.microsoft.com/office/drawing/2014/main" id="{021EB8C2-94E1-494E-B15F-FBA30EF4E829}"/>
                </a:ext>
              </a:extLst>
            </p:cNvPr>
            <p:cNvPicPr>
              <a:picLocks noChangeAspect="1"/>
            </p:cNvPicPr>
            <p:nvPr/>
          </p:nvPicPr>
          <p:blipFill>
            <a:blip r:embed="rId3"/>
            <a:stretch>
              <a:fillRect/>
            </a:stretch>
          </p:blipFill>
          <p:spPr>
            <a:xfrm>
              <a:off x="5652331" y="2170340"/>
              <a:ext cx="3852827" cy="3434808"/>
            </a:xfrm>
            <a:prstGeom prst="rect">
              <a:avLst/>
            </a:prstGeom>
          </p:spPr>
        </p:pic>
        <p:pic>
          <p:nvPicPr>
            <p:cNvPr id="4" name="Picture 3">
              <a:extLst>
                <a:ext uri="{FF2B5EF4-FFF2-40B4-BE49-F238E27FC236}">
                  <a16:creationId xmlns:a16="http://schemas.microsoft.com/office/drawing/2014/main" id="{91DA20FC-564D-4A54-8ACB-4C15E0C5BB50}"/>
                </a:ext>
              </a:extLst>
            </p:cNvPr>
            <p:cNvPicPr>
              <a:picLocks noChangeAspect="1"/>
            </p:cNvPicPr>
            <p:nvPr/>
          </p:nvPicPr>
          <p:blipFill rotWithShape="1">
            <a:blip r:embed="rId4"/>
            <a:srcRect l="6098" r="7620" b="3733"/>
            <a:stretch/>
          </p:blipFill>
          <p:spPr>
            <a:xfrm>
              <a:off x="10235816" y="391832"/>
              <a:ext cx="1548950" cy="3215147"/>
            </a:xfrm>
            <a:prstGeom prst="roundRect">
              <a:avLst/>
            </a:prstGeom>
          </p:spPr>
        </p:pic>
        <p:pic>
          <p:nvPicPr>
            <p:cNvPr id="5" name="Picture 4" descr="A screenshot of a video game&#10;&#10;Description automatically generated with medium confidence">
              <a:extLst>
                <a:ext uri="{FF2B5EF4-FFF2-40B4-BE49-F238E27FC236}">
                  <a16:creationId xmlns:a16="http://schemas.microsoft.com/office/drawing/2014/main" id="{EE1AC972-86F1-4D6F-97B2-8FAA945A3999}"/>
                </a:ext>
              </a:extLst>
            </p:cNvPr>
            <p:cNvPicPr>
              <a:picLocks noChangeAspect="1"/>
            </p:cNvPicPr>
            <p:nvPr/>
          </p:nvPicPr>
          <p:blipFill>
            <a:blip r:embed="rId5"/>
            <a:stretch>
              <a:fillRect/>
            </a:stretch>
          </p:blipFill>
          <p:spPr>
            <a:xfrm>
              <a:off x="7578745" y="3178711"/>
              <a:ext cx="4764914" cy="3871161"/>
            </a:xfrm>
            <a:prstGeom prst="rect">
              <a:avLst/>
            </a:prstGeom>
          </p:spPr>
        </p:pic>
        <p:pic>
          <p:nvPicPr>
            <p:cNvPr id="6" name="Picture 5" descr="A screenshot of a cell phone&#10;&#10;Description automatically generated with medium confidence">
              <a:extLst>
                <a:ext uri="{FF2B5EF4-FFF2-40B4-BE49-F238E27FC236}">
                  <a16:creationId xmlns:a16="http://schemas.microsoft.com/office/drawing/2014/main" id="{9A3E682E-246D-4BEB-8ADE-A2954E01B4A8}"/>
                </a:ext>
              </a:extLst>
            </p:cNvPr>
            <p:cNvPicPr>
              <a:picLocks noChangeAspect="1"/>
            </p:cNvPicPr>
            <p:nvPr/>
          </p:nvPicPr>
          <p:blipFill>
            <a:blip r:embed="rId6"/>
            <a:stretch>
              <a:fillRect/>
            </a:stretch>
          </p:blipFill>
          <p:spPr>
            <a:xfrm>
              <a:off x="8032415" y="41201"/>
              <a:ext cx="2261459" cy="4258277"/>
            </a:xfrm>
            <a:prstGeom prst="rect">
              <a:avLst/>
            </a:prstGeom>
          </p:spPr>
        </p:pic>
      </p:grpSp>
    </p:spTree>
    <p:extLst>
      <p:ext uri="{BB962C8B-B14F-4D97-AF65-F5344CB8AC3E}">
        <p14:creationId xmlns:p14="http://schemas.microsoft.com/office/powerpoint/2010/main" val="8186937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a:t>Introduction to .NET MAUI</a:t>
            </a:r>
            <a:endParaRPr lang="en-US" sz="2432" dirty="0"/>
          </a:p>
          <a:p>
            <a:pPr marL="560241" indent="-560241">
              <a:lnSpc>
                <a:spcPts val="4800"/>
              </a:lnSpc>
              <a:buFont typeface="Arial" charset="0"/>
              <a:buChar char="•"/>
            </a:pPr>
            <a:r>
              <a:rPr lang="en-US" sz="4000" dirty="0"/>
              <a:t>Building our First App</a:t>
            </a:r>
          </a:p>
          <a:p>
            <a:pPr marL="560241" indent="-560241">
              <a:lnSpc>
                <a:spcPts val="4800"/>
              </a:lnSpc>
              <a:buFont typeface="Arial" charset="0"/>
              <a:buChar char="•"/>
            </a:pPr>
            <a:r>
              <a:rPr lang="en-US" sz="4000" dirty="0"/>
              <a:t>MVVM &amp; Data Binding</a:t>
            </a:r>
          </a:p>
          <a:p>
            <a:pPr marL="560241" indent="-560241">
              <a:lnSpc>
                <a:spcPts val="4800"/>
              </a:lnSpc>
              <a:buFont typeface="Arial" charset="0"/>
              <a:buChar char="•"/>
            </a:pPr>
            <a:r>
              <a:rPr lang="en-US" sz="4000" dirty="0"/>
              <a:t>Navigation</a:t>
            </a:r>
          </a:p>
          <a:p>
            <a:pPr marL="560241" indent="-560241">
              <a:lnSpc>
                <a:spcPts val="4800"/>
              </a:lnSpc>
              <a:buFont typeface="Arial" charset="0"/>
              <a:buChar char="•"/>
            </a:pPr>
            <a:r>
              <a:rPr lang="en-US" sz="4000" dirty="0"/>
              <a:t>Accessing Platform Functionality</a:t>
            </a:r>
          </a:p>
          <a:p>
            <a:pPr marL="560241" indent="-560241">
              <a:lnSpc>
                <a:spcPts val="4800"/>
              </a:lnSpc>
              <a:buFont typeface="Arial" charset="0"/>
              <a:buChar char="•"/>
            </a:pPr>
            <a:r>
              <a:rPr lang="en-US" sz="4000" dirty="0"/>
              <a:t>Displaying Data</a:t>
            </a:r>
          </a:p>
          <a:p>
            <a:pPr marL="560241" indent="-560241">
              <a:lnSpc>
                <a:spcPts val="4800"/>
              </a:lnSpc>
              <a:buFont typeface="Arial" charset="0"/>
              <a:buChar char="•"/>
            </a:pPr>
            <a:r>
              <a:rPr lang="en-US" sz="4000" dirty="0"/>
              <a:t>App Themes</a:t>
            </a:r>
          </a:p>
        </p:txBody>
      </p:sp>
      <p:sp>
        <p:nvSpPr>
          <p:cNvPr id="2" name="Title 1"/>
          <p:cNvSpPr>
            <a:spLocks noGrp="1"/>
          </p:cNvSpPr>
          <p:nvPr>
            <p:ph type="title"/>
          </p:nvPr>
        </p:nvSpPr>
        <p:spPr>
          <a:xfrm>
            <a:off x="419660" y="289511"/>
            <a:ext cx="11564484" cy="899665"/>
          </a:xfrm>
        </p:spPr>
        <p:txBody>
          <a:bodyPr/>
          <a:lstStyle/>
          <a:p>
            <a:r>
              <a:rPr lang="en-US" dirty="0"/>
              <a:t>Agenda</a:t>
            </a:r>
          </a:p>
        </p:txBody>
      </p:sp>
    </p:spTree>
    <p:extLst>
      <p:ext uri="{BB962C8B-B14F-4D97-AF65-F5344CB8AC3E}">
        <p14:creationId xmlns:p14="http://schemas.microsoft.com/office/powerpoint/2010/main" val="185775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35B-0D3B-4CBD-A9F8-3B98B85BAB7E}"/>
              </a:ext>
            </a:extLst>
          </p:cNvPr>
          <p:cNvSpPr>
            <a:spLocks noGrp="1"/>
          </p:cNvSpPr>
          <p:nvPr>
            <p:ph type="title"/>
          </p:nvPr>
        </p:nvSpPr>
        <p:spPr/>
        <p:txBody>
          <a:bodyPr/>
          <a:lstStyle/>
          <a:p>
            <a:r>
              <a:rPr lang="en-US" dirty="0"/>
              <a:t>Platform API Access</a:t>
            </a:r>
          </a:p>
        </p:txBody>
      </p:sp>
    </p:spTree>
    <p:extLst>
      <p:ext uri="{BB962C8B-B14F-4D97-AF65-F5344CB8AC3E}">
        <p14:creationId xmlns:p14="http://schemas.microsoft.com/office/powerpoint/2010/main" val="33118296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a:t>
            </a:r>
          </a:p>
        </p:txBody>
      </p:sp>
      <p:grpSp>
        <p:nvGrpSpPr>
          <p:cNvPr id="6" name="Group 5"/>
          <p:cNvGrpSpPr/>
          <p:nvPr/>
        </p:nvGrpSpPr>
        <p:grpSpPr>
          <a:xfrm>
            <a:off x="741243" y="1875474"/>
            <a:ext cx="10714007" cy="666171"/>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85" y="-659612"/>
            <a:ext cx="373432" cy="10705027"/>
          </a:xfrm>
          <a:prstGeom prst="leftBrace">
            <a:avLst>
              <a:gd name="adj1" fmla="val 56668"/>
              <a:gd name="adj2" fmla="val 50000"/>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a:t>
            </a:r>
          </a:p>
        </p:txBody>
      </p:sp>
      <p:grpSp>
        <p:nvGrpSpPr>
          <p:cNvPr id="28" name="Group 27"/>
          <p:cNvGrpSpPr/>
          <p:nvPr/>
        </p:nvGrpSpPr>
        <p:grpSpPr>
          <a:xfrm>
            <a:off x="741243" y="1875474"/>
            <a:ext cx="10714007" cy="666171"/>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85" y="-659612"/>
            <a:ext cx="373432" cy="10705027"/>
          </a:xfrm>
          <a:prstGeom prst="leftBrace">
            <a:avLst>
              <a:gd name="adj1" fmla="val 56668"/>
              <a:gd name="adj2" fmla="val 50000"/>
            </a:avLst>
          </a:prstGeom>
          <a:ln>
            <a:headEnd type="none"/>
            <a:tailEnd type="none"/>
          </a:ln>
        </p:spPr>
        <p:style>
          <a:lnRef idx="2">
            <a:schemeClr val="dk1"/>
          </a:lnRef>
          <a:fillRef idx="0">
            <a:schemeClr val="dk1"/>
          </a:fillRef>
          <a:effectRef idx="1">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747" y="531250"/>
            <a:ext cx="11429432" cy="1097044"/>
          </a:xfrm>
        </p:spPr>
        <p:txBody>
          <a:bodyPr/>
          <a:lstStyle/>
          <a:p>
            <a:r>
              <a:rPr lang="en-US" sz="7842" dirty="0">
                <a:solidFill>
                  <a:schemeClr val="tx1"/>
                </a:solidFill>
              </a:rPr>
              <a:t>Cross-Platform APIs</a:t>
            </a: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err="1">
                <a:latin typeface="Segoe UI"/>
              </a:rPr>
              <a:t>Sms</a:t>
            </a:r>
            <a:endParaRPr lang="en-US" sz="2353" dirty="0">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1755428"/>
            <a:ext cx="12639675" cy="313932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cached location, else get real location.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GetLastKnownLocationAsync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GetLocationAsync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GeolocationRequest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DesiredAccuracy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GeolocationAccuracy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Medium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Timeout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TimeSpan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FromSeconds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027737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 Register service</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&gt;(</a:t>
            </a:r>
            <a:r>
              <a:rPr lang="en-US" b="0" dirty="0" err="1">
                <a:solidFill>
                  <a:srgbClr val="9CDCFE"/>
                </a:solidFill>
                <a:effectLst/>
                <a:latin typeface="Consolas" panose="020B0609020204030204" pitchFamily="49" charset="0"/>
              </a:rPr>
              <a:t>Geolocation.Default</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 Inject service</a:t>
            </a:r>
          </a:p>
          <a:p>
            <a:pPr lvl="2"/>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pPr lvl="2"/>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607451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C81-BFAF-4DB2-A8E8-02D72F6FB349}"/>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39946006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Open Sans" panose="020B0606030504020204" pitchFamily="34" charset="0"/>
              </a:rPr>
              <a:t>Built on trusted technology</a:t>
            </a:r>
          </a:p>
        </p:txBody>
      </p:sp>
      <p:sp>
        <p:nvSpPr>
          <p:cNvPr id="3" name="Text Placeholder 2"/>
          <p:cNvSpPr>
            <a:spLocks noGrp="1"/>
          </p:cNvSpPr>
          <p:nvPr>
            <p:ph type="body" sz="quarter" idx="4294967295"/>
          </p:nvPr>
        </p:nvSpPr>
        <p:spPr>
          <a:xfrm>
            <a:off x="538478" y="4664765"/>
            <a:ext cx="4838700" cy="1241425"/>
          </a:xfrm>
        </p:spPr>
        <p:txBody>
          <a:bodyPr>
            <a:normAutofit/>
          </a:bodyPr>
          <a:lstStyle/>
          <a:p>
            <a:pPr marL="0" lvl="1" indent="0">
              <a:lnSpc>
                <a:spcPct val="110000"/>
              </a:lnSpc>
              <a:spcBef>
                <a:spcPts val="1200"/>
              </a:spcBef>
              <a:buNone/>
            </a:pPr>
            <a:r>
              <a:rPr lang="en-US" sz="2000" b="1">
                <a:solidFill>
                  <a:schemeClr val="tx1"/>
                </a:solidFill>
              </a:rPr>
              <a:t>.NET for iOS </a:t>
            </a:r>
            <a:r>
              <a:rPr lang="en-US" sz="2000">
                <a:solidFill>
                  <a:schemeClr val="tx1"/>
                </a:solidFill>
              </a:rPr>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396372" cy="1388831"/>
          </a:xfrm>
        </p:spPr>
        <p:txBody>
          <a:bodyPr>
            <a:normAutofit fontScale="92500" lnSpcReduction="10000"/>
          </a:bodyPr>
          <a:lstStyle/>
          <a:p>
            <a:pPr marL="0" lvl="1" indent="0" defTabSz="448003">
              <a:lnSpc>
                <a:spcPct val="110000"/>
              </a:lnSpc>
              <a:buNone/>
              <a:defRPr/>
            </a:pPr>
            <a:r>
              <a:rPr lang="en-US" sz="2000" b="1" dirty="0">
                <a:solidFill>
                  <a:schemeClr val="tx1"/>
                </a:solidFill>
              </a:rPr>
              <a:t>.NET for Android</a:t>
            </a:r>
            <a:r>
              <a:rPr lang="en-US" sz="2000" dirty="0">
                <a:solidFill>
                  <a:schemeClr val="tx1"/>
                </a:solidFill>
              </a:rPr>
              <a:t> takes advantage of Just In Time (JIT)  &amp; Ahead of Time (AOT) compilation on the Android device.</a:t>
            </a:r>
          </a:p>
        </p:txBody>
      </p:sp>
      <p:grpSp>
        <p:nvGrpSpPr>
          <p:cNvPr id="46" name="Group 45"/>
          <p:cNvGrpSpPr/>
          <p:nvPr/>
        </p:nvGrpSpPr>
        <p:grpSpPr>
          <a:xfrm>
            <a:off x="471417" y="2100007"/>
            <a:ext cx="5225232" cy="2170695"/>
            <a:chOff x="942834" y="4200012"/>
            <a:chExt cx="1045046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15" name="Oval 14"/>
              <p:cNvSpPr/>
              <p:nvPr/>
            </p:nvSpPr>
            <p:spPr>
              <a:xfrm>
                <a:off x="8471536" y="4657620"/>
                <a:ext cx="1695451" cy="169545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9" y="5795402"/>
              <a:ext cx="1781688" cy="17816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467" kern="0" dirty="0">
                  <a:solidFill>
                    <a:srgbClr val="FFFFFF"/>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2834" y="5385380"/>
              <a:ext cx="1269428" cy="615554"/>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8"/>
              <a:ext cx="98919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cxnSpLocks/>
              <a:stCxn id="31" idx="3"/>
            </p:cNvCxnSpPr>
            <p:nvPr/>
          </p:nvCxnSpPr>
          <p:spPr>
            <a:xfrm>
              <a:off x="2212262"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2"/>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2" y="2897702"/>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kern="0">
                <a:solidFill>
                  <a:srgbClr val="FFFFFF"/>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5"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39700" y="2692691"/>
            <a:ext cx="634712" cy="307777"/>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1"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2"/>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a:stCxn id="52" idx="3"/>
          </p:cNvCxnSpPr>
          <p:nvPr/>
        </p:nvCxnSpPr>
        <p:spPr>
          <a:xfrm>
            <a:off x="7074412" y="2846580"/>
            <a:ext cx="838368"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8" y="3537414"/>
            <a:ext cx="478601" cy="323791"/>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70" y="2090539"/>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Full App Platform</a:t>
            </a:r>
          </a:p>
        </p:txBody>
      </p:sp>
      <p:sp>
        <p:nvSpPr>
          <p:cNvPr id="10" name="Text Placeholder 18"/>
          <p:cNvSpPr txBox="1">
            <a:spLocks/>
          </p:cNvSpPr>
          <p:nvPr/>
        </p:nvSpPr>
        <p:spPr>
          <a:xfrm>
            <a:off x="6471009" y="487580"/>
            <a:ext cx="5998846" cy="3983055"/>
          </a:xfrm>
          <a:prstGeom prst="rect">
            <a:avLst/>
          </a:prstGeom>
        </p:spPr>
        <p:txBody>
          <a:bodyPr vert="horz" wrap="square" lIns="143418" tIns="89637" rIns="143418" bIns="8963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179">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CI/CD Support</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Hybrid Development with Blazor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Platform API Access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Images, Icons, Fonts, Splash Screens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Custom &amp; Default Themes</a:t>
            </a: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p:txBody>
      </p:sp>
      <p:grpSp>
        <p:nvGrpSpPr>
          <p:cNvPr id="20" name="Group 19">
            <a:extLst>
              <a:ext uri="{FF2B5EF4-FFF2-40B4-BE49-F238E27FC236}">
                <a16:creationId xmlns:a16="http://schemas.microsoft.com/office/drawing/2014/main" id="{71B08EF2-CB2A-45BA-AD58-C7FA29BEA8E7}"/>
              </a:ext>
            </a:extLst>
          </p:cNvPr>
          <p:cNvGrpSpPr/>
          <p:nvPr/>
        </p:nvGrpSpPr>
        <p:grpSpPr>
          <a:xfrm>
            <a:off x="136181" y="2680593"/>
            <a:ext cx="6389031" cy="2772035"/>
            <a:chOff x="2103419" y="1858210"/>
            <a:chExt cx="8718412" cy="3782693"/>
          </a:xfrm>
        </p:grpSpPr>
        <p:sp>
          <p:nvSpPr>
            <p:cNvPr id="37" name="Rectangle 36">
              <a:extLst>
                <a:ext uri="{FF2B5EF4-FFF2-40B4-BE49-F238E27FC236}">
                  <a16:creationId xmlns:a16="http://schemas.microsoft.com/office/drawing/2014/main" id="{3C33F598-4A13-42FE-B3AC-2C63D21041B9}"/>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FBEDE8FE-6976-49D0-90AF-AC02799F3AFA}"/>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9" name="Rectangle 38">
              <a:extLst>
                <a:ext uri="{FF2B5EF4-FFF2-40B4-BE49-F238E27FC236}">
                  <a16:creationId xmlns:a16="http://schemas.microsoft.com/office/drawing/2014/main" id="{49CBB0E0-0CDB-444A-AD5A-F77F208A8397}"/>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40" name="Group 39">
              <a:extLst>
                <a:ext uri="{FF2B5EF4-FFF2-40B4-BE49-F238E27FC236}">
                  <a16:creationId xmlns:a16="http://schemas.microsoft.com/office/drawing/2014/main" id="{744AD2BB-EB6C-496C-BAD8-F208634A0C1F}"/>
                </a:ext>
              </a:extLst>
            </p:cNvPr>
            <p:cNvGrpSpPr/>
            <p:nvPr/>
          </p:nvGrpSpPr>
          <p:grpSpPr>
            <a:xfrm>
              <a:off x="5008214" y="1858210"/>
              <a:ext cx="787267" cy="787267"/>
              <a:chOff x="11434337" y="2930084"/>
              <a:chExt cx="1574643" cy="1574643"/>
            </a:xfrm>
            <a:solidFill>
              <a:srgbClr val="77D065"/>
            </a:solidFill>
          </p:grpSpPr>
          <p:sp>
            <p:nvSpPr>
              <p:cNvPr id="60" name="Oval 59">
                <a:extLst>
                  <a:ext uri="{FF2B5EF4-FFF2-40B4-BE49-F238E27FC236}">
                    <a16:creationId xmlns:a16="http://schemas.microsoft.com/office/drawing/2014/main" id="{999D03DA-55E9-4F03-9016-A9B998743831}"/>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61" name="Picture 60">
                <a:extLst>
                  <a:ext uri="{FF2B5EF4-FFF2-40B4-BE49-F238E27FC236}">
                    <a16:creationId xmlns:a16="http://schemas.microsoft.com/office/drawing/2014/main" id="{C5240DF9-FF78-4690-AFD1-E2A734020E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1" name="Group 40">
              <a:extLst>
                <a:ext uri="{FF2B5EF4-FFF2-40B4-BE49-F238E27FC236}">
                  <a16:creationId xmlns:a16="http://schemas.microsoft.com/office/drawing/2014/main" id="{DAEE474D-9030-43B8-B513-C519A1D545C5}"/>
                </a:ext>
              </a:extLst>
            </p:cNvPr>
            <p:cNvGrpSpPr/>
            <p:nvPr/>
          </p:nvGrpSpPr>
          <p:grpSpPr>
            <a:xfrm>
              <a:off x="2810579" y="1869798"/>
              <a:ext cx="787267" cy="787267"/>
              <a:chOff x="3567813" y="1467990"/>
              <a:chExt cx="787322" cy="787322"/>
            </a:xfrm>
            <a:solidFill>
              <a:schemeClr val="accent3"/>
            </a:solidFill>
          </p:grpSpPr>
          <p:sp>
            <p:nvSpPr>
              <p:cNvPr id="58" name="Oval 57">
                <a:extLst>
                  <a:ext uri="{FF2B5EF4-FFF2-40B4-BE49-F238E27FC236}">
                    <a16:creationId xmlns:a16="http://schemas.microsoft.com/office/drawing/2014/main" id="{98BA7019-9830-458B-8611-5CEDA1A850F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9" name="Picture 2" descr="http://www.freeiconspng.com/uploads/ios-7-logo-png-14.png">
                <a:extLst>
                  <a:ext uri="{FF2B5EF4-FFF2-40B4-BE49-F238E27FC236}">
                    <a16:creationId xmlns:a16="http://schemas.microsoft.com/office/drawing/2014/main" id="{F5193781-1995-4464-AFA0-FC5F191DE972}"/>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42" name="TextBox 41">
              <a:extLst>
                <a:ext uri="{FF2B5EF4-FFF2-40B4-BE49-F238E27FC236}">
                  <a16:creationId xmlns:a16="http://schemas.microsoft.com/office/drawing/2014/main" id="{603D3AD2-4002-48F5-88DD-975E0806597F}"/>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A2C8617D-4E4D-4CEF-8E5C-FC40DF696BF8}"/>
                </a:ext>
              </a:extLst>
            </p:cNvPr>
            <p:cNvSpPr txBox="1"/>
            <p:nvPr/>
          </p:nvSpPr>
          <p:spPr>
            <a:xfrm>
              <a:off x="2742628"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44" name="TextBox 43">
              <a:extLst>
                <a:ext uri="{FF2B5EF4-FFF2-40B4-BE49-F238E27FC236}">
                  <a16:creationId xmlns:a16="http://schemas.microsoft.com/office/drawing/2014/main" id="{51659E8E-E01C-401B-9944-9EF6910699DE}"/>
                </a:ext>
              </a:extLst>
            </p:cNvPr>
            <p:cNvSpPr txBox="1"/>
            <p:nvPr/>
          </p:nvSpPr>
          <p:spPr>
            <a:xfrm>
              <a:off x="4963321" y="2676947"/>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45" name="Group 44">
              <a:extLst>
                <a:ext uri="{FF2B5EF4-FFF2-40B4-BE49-F238E27FC236}">
                  <a16:creationId xmlns:a16="http://schemas.microsoft.com/office/drawing/2014/main" id="{6B41EDBC-C29B-48EA-A843-E92DB057195C}"/>
                </a:ext>
              </a:extLst>
            </p:cNvPr>
            <p:cNvGrpSpPr/>
            <p:nvPr/>
          </p:nvGrpSpPr>
          <p:grpSpPr>
            <a:xfrm>
              <a:off x="2103419" y="3480226"/>
              <a:ext cx="8692642" cy="2160677"/>
              <a:chOff x="2873254" y="3279586"/>
              <a:chExt cx="6448375" cy="1705020"/>
            </a:xfrm>
          </p:grpSpPr>
          <p:sp>
            <p:nvSpPr>
              <p:cNvPr id="56" name="Rectangle 55">
                <a:extLst>
                  <a:ext uri="{FF2B5EF4-FFF2-40B4-BE49-F238E27FC236}">
                    <a16:creationId xmlns:a16="http://schemas.microsoft.com/office/drawing/2014/main" id="{934751AB-0FEE-47E7-A8B0-30E573A646E6}"/>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57" name="TextBox 56">
                <a:extLst>
                  <a:ext uri="{FF2B5EF4-FFF2-40B4-BE49-F238E27FC236}">
                    <a16:creationId xmlns:a16="http://schemas.microsoft.com/office/drawing/2014/main" id="{931A65E1-56C7-4C4A-932C-E9D809429074}"/>
                  </a:ext>
                </a:extLst>
              </p:cNvPr>
              <p:cNvSpPr txBox="1"/>
              <p:nvPr/>
            </p:nvSpPr>
            <p:spPr>
              <a:xfrm>
                <a:off x="2873254" y="3448595"/>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46" name="TextBox 45">
              <a:extLst>
                <a:ext uri="{FF2B5EF4-FFF2-40B4-BE49-F238E27FC236}">
                  <a16:creationId xmlns:a16="http://schemas.microsoft.com/office/drawing/2014/main" id="{F0E6C5B8-F8BF-44CA-A4A3-0B0DF0AAAA90}"/>
                </a:ext>
              </a:extLst>
            </p:cNvPr>
            <p:cNvSpPr txBox="1"/>
            <p:nvPr/>
          </p:nvSpPr>
          <p:spPr>
            <a:xfrm>
              <a:off x="7160956"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7" name="Picture 2">
              <a:extLst>
                <a:ext uri="{FF2B5EF4-FFF2-40B4-BE49-F238E27FC236}">
                  <a16:creationId xmlns:a16="http://schemas.microsoft.com/office/drawing/2014/main" id="{70699696-92F6-48D8-B402-39BE5248D7D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D99929B-A723-48EC-8E94-49F239C2726A}"/>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85373D59-A2B4-45D2-8017-4AF66109E762}"/>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50" name="TextBox 49">
              <a:extLst>
                <a:ext uri="{FF2B5EF4-FFF2-40B4-BE49-F238E27FC236}">
                  <a16:creationId xmlns:a16="http://schemas.microsoft.com/office/drawing/2014/main" id="{8C371A6D-8B20-4F2B-AFEA-95BE035F4110}"/>
                </a:ext>
              </a:extLst>
            </p:cNvPr>
            <p:cNvSpPr txBox="1"/>
            <p:nvPr/>
          </p:nvSpPr>
          <p:spPr>
            <a:xfrm>
              <a:off x="9344176" y="2705112"/>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dirty="0">
                  <a:solidFill>
                    <a:srgbClr val="FFFFFF"/>
                  </a:solidFill>
                  <a:latin typeface="Segoe UI"/>
                </a:rPr>
                <a:t>C#</a:t>
              </a:r>
            </a:p>
          </p:txBody>
        </p:sp>
        <p:grpSp>
          <p:nvGrpSpPr>
            <p:cNvPr id="51" name="Group 42">
              <a:extLst>
                <a:ext uri="{FF2B5EF4-FFF2-40B4-BE49-F238E27FC236}">
                  <a16:creationId xmlns:a16="http://schemas.microsoft.com/office/drawing/2014/main" id="{B717ACD0-4026-448D-9A86-2598321EAACD}"/>
                </a:ext>
              </a:extLst>
            </p:cNvPr>
            <p:cNvGrpSpPr>
              <a:grpSpLocks noChangeAspect="1"/>
            </p:cNvGrpSpPr>
            <p:nvPr/>
          </p:nvGrpSpPr>
          <p:grpSpPr bwMode="auto">
            <a:xfrm>
              <a:off x="9561020" y="2083028"/>
              <a:ext cx="389868" cy="404156"/>
              <a:chOff x="3492" y="1769"/>
              <a:chExt cx="854" cy="864"/>
            </a:xfrm>
            <a:solidFill>
              <a:srgbClr val="FFFFFF"/>
            </a:solidFill>
          </p:grpSpPr>
          <p:sp>
            <p:nvSpPr>
              <p:cNvPr id="52" name="Freeform 43">
                <a:extLst>
                  <a:ext uri="{FF2B5EF4-FFF2-40B4-BE49-F238E27FC236}">
                    <a16:creationId xmlns:a16="http://schemas.microsoft.com/office/drawing/2014/main" id="{4E6C7F45-809E-4133-9695-B6A68E4F1EDB}"/>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4">
                <a:extLst>
                  <a:ext uri="{FF2B5EF4-FFF2-40B4-BE49-F238E27FC236}">
                    <a16:creationId xmlns:a16="http://schemas.microsoft.com/office/drawing/2014/main" id="{68984D4D-CF31-4320-B1C5-A588EDD309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5">
                <a:extLst>
                  <a:ext uri="{FF2B5EF4-FFF2-40B4-BE49-F238E27FC236}">
                    <a16:creationId xmlns:a16="http://schemas.microsoft.com/office/drawing/2014/main" id="{201B4E36-D22B-44E2-9DC6-1F235505AC1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46">
                <a:extLst>
                  <a:ext uri="{FF2B5EF4-FFF2-40B4-BE49-F238E27FC236}">
                    <a16:creationId xmlns:a16="http://schemas.microsoft.com/office/drawing/2014/main" id="{A4B9E360-43F3-49D7-B397-20428E747795}"/>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0287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FA11FE-FF0F-561F-D439-F0B662AC17A3}"/>
              </a:ext>
            </a:extLst>
          </p:cNvPr>
          <p:cNvGrpSpPr/>
          <p:nvPr/>
        </p:nvGrpSpPr>
        <p:grpSpPr>
          <a:xfrm>
            <a:off x="3746501" y="733730"/>
            <a:ext cx="4699000" cy="1239705"/>
            <a:chOff x="3746501" y="733730"/>
            <a:chExt cx="4699000" cy="1239705"/>
          </a:xfrm>
        </p:grpSpPr>
        <p:sp>
          <p:nvSpPr>
            <p:cNvPr id="5" name="Rounded Rectangle 21">
              <a:extLst>
                <a:ext uri="{FF2B5EF4-FFF2-40B4-BE49-F238E27FC236}">
                  <a16:creationId xmlns:a16="http://schemas.microsoft.com/office/drawing/2014/main" id="{CC204F06-C10B-1218-B9CF-1A67F3C71C5F}"/>
                </a:ext>
              </a:extLst>
            </p:cNvPr>
            <p:cNvSpPr/>
            <p:nvPr/>
          </p:nvSpPr>
          <p:spPr>
            <a:xfrm>
              <a:off x="3746501" y="733730"/>
              <a:ext cx="4699000" cy="1239705"/>
            </a:xfrm>
            <a:prstGeom prst="roundRect">
              <a:avLst>
                <a:gd name="adj" fmla="val 18104"/>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Content Placeholder 3">
              <a:extLst>
                <a:ext uri="{FF2B5EF4-FFF2-40B4-BE49-F238E27FC236}">
                  <a16:creationId xmlns:a16="http://schemas.microsoft.com/office/drawing/2014/main" id="{C9545FFA-79AF-B1D7-5A70-CE8F3C734755}"/>
                </a:ext>
              </a:extLst>
            </p:cNvPr>
            <p:cNvSpPr txBox="1">
              <a:spLocks/>
            </p:cNvSpPr>
            <p:nvPr/>
          </p:nvSpPr>
          <p:spPr>
            <a:xfrm>
              <a:off x="3848100" y="1425644"/>
              <a:ext cx="4495800" cy="458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lang="en-US" sz="240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t>
              </a:r>
              <a:r>
                <a:rPr lang="en-US" sz="240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eshop</a:t>
              </a:r>
              <a:endParaRPr lang="en-US">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7" name="Rounded Rectangle 21">
            <a:extLst>
              <a:ext uri="{FF2B5EF4-FFF2-40B4-BE49-F238E27FC236}">
                <a16:creationId xmlns:a16="http://schemas.microsoft.com/office/drawing/2014/main" id="{9EBFDEBC-4D01-D81A-3DCE-D90C83D87852}"/>
              </a:ext>
            </a:extLst>
          </p:cNvPr>
          <p:cNvSpPr/>
          <p:nvPr/>
        </p:nvSpPr>
        <p:spPr>
          <a:xfrm>
            <a:off x="2406650" y="609600"/>
            <a:ext cx="7378700" cy="690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dirty="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nvGrpSpPr>
          <p:cNvPr id="8" name="Group 7">
            <a:extLst>
              <a:ext uri="{FF2B5EF4-FFF2-40B4-BE49-F238E27FC236}">
                <a16:creationId xmlns:a16="http://schemas.microsoft.com/office/drawing/2014/main" id="{25B6617F-36E8-8541-735C-D324C8CB5FC6}"/>
              </a:ext>
            </a:extLst>
          </p:cNvPr>
          <p:cNvGrpSpPr/>
          <p:nvPr/>
        </p:nvGrpSpPr>
        <p:grpSpPr>
          <a:xfrm>
            <a:off x="1774156" y="2156360"/>
            <a:ext cx="7774022" cy="4372887"/>
            <a:chOff x="1774156" y="2156360"/>
            <a:chExt cx="7774022" cy="4372887"/>
          </a:xfrm>
        </p:grpSpPr>
        <p:pic>
          <p:nvPicPr>
            <p:cNvPr id="9" name="Picture 8">
              <a:extLst>
                <a:ext uri="{FF2B5EF4-FFF2-40B4-BE49-F238E27FC236}">
                  <a16:creationId xmlns:a16="http://schemas.microsoft.com/office/drawing/2014/main" id="{B384877A-4AF6-ED10-C757-8A36CD538CB5}"/>
                </a:ext>
              </a:extLst>
            </p:cNvPr>
            <p:cNvPicPr>
              <a:picLocks noChangeAspect="1"/>
            </p:cNvPicPr>
            <p:nvPr/>
          </p:nvPicPr>
          <p:blipFill rotWithShape="1">
            <a:blip r:embed="rId2"/>
            <a:srcRect l="410" t="410" r="410" b="410"/>
            <a:stretch/>
          </p:blipFill>
          <p:spPr>
            <a:xfrm>
              <a:off x="1774156" y="2156360"/>
              <a:ext cx="7774022" cy="4372887"/>
            </a:xfrm>
            <a:prstGeom prst="roundRect">
              <a:avLst>
                <a:gd name="adj" fmla="val 1103"/>
              </a:avLst>
            </a:prstGeom>
            <a:solidFill>
              <a:srgbClr val="F4F3F5"/>
            </a:solidFill>
            <a:effectLst>
              <a:outerShdw blurRad="63500" dist="127000" dir="2700000" algn="tl" rotWithShape="0">
                <a:srgbClr val="B1B3B3">
                  <a:alpha val="50000"/>
                </a:srgbClr>
              </a:outerShdw>
            </a:effectLst>
          </p:spPr>
        </p:pic>
        <p:pic>
          <p:nvPicPr>
            <p:cNvPr id="10" name="Picture 9">
              <a:extLst>
                <a:ext uri="{FF2B5EF4-FFF2-40B4-BE49-F238E27FC236}">
                  <a16:creationId xmlns:a16="http://schemas.microsoft.com/office/drawing/2014/main" id="{6ECF15CB-8199-4E96-C442-BCDC8279C93D}"/>
                </a:ext>
              </a:extLst>
            </p:cNvPr>
            <p:cNvPicPr>
              <a:picLocks noChangeAspect="1"/>
            </p:cNvPicPr>
            <p:nvPr/>
          </p:nvPicPr>
          <p:blipFill>
            <a:blip r:embed="rId3"/>
            <a:stretch>
              <a:fillRect/>
            </a:stretch>
          </p:blipFill>
          <p:spPr>
            <a:xfrm>
              <a:off x="2512216" y="2340210"/>
              <a:ext cx="904260" cy="86284"/>
            </a:xfrm>
            <a:prstGeom prst="rect">
              <a:avLst/>
            </a:prstGeom>
          </p:spPr>
        </p:pic>
      </p:grpSp>
      <p:pic>
        <p:nvPicPr>
          <p:cNvPr id="11" name="Picture 10" descr="A screenshot of a phone&#10;&#10;Description automatically generated">
            <a:extLst>
              <a:ext uri="{FF2B5EF4-FFF2-40B4-BE49-F238E27FC236}">
                <a16:creationId xmlns:a16="http://schemas.microsoft.com/office/drawing/2014/main" id="{C44A1863-C598-DD6D-A464-AE82C97AC3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7505" y="2426494"/>
            <a:ext cx="2094271" cy="4326759"/>
          </a:xfrm>
          <a:prstGeom prst="roundRect">
            <a:avLst>
              <a:gd name="adj" fmla="val 1220"/>
            </a:avLst>
          </a:prstGeom>
          <a:noFill/>
          <a:effectLst>
            <a:outerShdw blurRad="63500" dist="127000" dir="2700000" algn="tl" rotWithShape="0">
              <a:srgbClr val="B1B3B3">
                <a:alpha val="50000"/>
              </a:srgbClr>
            </a:outerShdw>
          </a:effectLst>
        </p:spPr>
      </p:pic>
      <p:sp>
        <p:nvSpPr>
          <p:cNvPr id="12" name="Title 4">
            <a:extLst>
              <a:ext uri="{FF2B5EF4-FFF2-40B4-BE49-F238E27FC236}">
                <a16:creationId xmlns:a16="http://schemas.microsoft.com/office/drawing/2014/main" id="{1F7131F9-E151-E1EC-1F23-7014F64ABD26}"/>
              </a:ext>
            </a:extLst>
          </p:cNvPr>
          <p:cNvSpPr>
            <a:spLocks noGrp="1"/>
          </p:cNvSpPr>
          <p:nvPr>
            <p:ph type="title"/>
          </p:nvPr>
        </p:nvSpPr>
        <p:spPr>
          <a:xfrm>
            <a:off x="2612571" y="683129"/>
            <a:ext cx="6966858" cy="562273"/>
          </a:xfrm>
        </p:spPr>
        <p:txBody>
          <a:bodyPr>
            <a:noAutofit/>
          </a:bodyPr>
          <a:lstStyle/>
          <a:p>
            <a:pPr algn="ctr"/>
            <a:r>
              <a:rPr lang="en-US" sz="3600" dirty="0" err="1">
                <a:solidFill>
                  <a:schemeClr val="bg1"/>
                </a:solidFill>
              </a:rPr>
              <a:t>eShop</a:t>
            </a:r>
            <a:r>
              <a:rPr lang="en-US" sz="3600" dirty="0">
                <a:solidFill>
                  <a:schemeClr val="bg1"/>
                </a:solidFill>
              </a:rPr>
              <a:t> Architecture Sample</a:t>
            </a:r>
          </a:p>
        </p:txBody>
      </p:sp>
    </p:spTree>
    <p:extLst>
      <p:ext uri="{BB962C8B-B14F-4D97-AF65-F5344CB8AC3E}">
        <p14:creationId xmlns:p14="http://schemas.microsoft.com/office/powerpoint/2010/main" val="3635604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95833E-6 0.04607 L -3.95833E-6 -7.40741E-7 " pathEditMode="relative" rAng="0" ptsTypes="AA">
                                      <p:cBhvr>
                                        <p:cTn id="9" dur="500" fill="hold"/>
                                        <p:tgtEl>
                                          <p:spTgt spid="7"/>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0"/>
                                  </p:stCondLst>
                                  <p:childTnLst>
                                    <p:animMotion origin="layout" path="M -3.95833E-6 0.04607 L -3.95833E-6 -7.40741E-7 " pathEditMode="relative" rAng="0" ptsTypes="AA">
                                      <p:cBhvr>
                                        <p:cTn id="14" dur="500" fill="hold"/>
                                        <p:tgtEl>
                                          <p:spTgt spid="4"/>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42" presetClass="path" presetSubtype="0" decel="100000" fill="hold" nodeType="withEffect">
                                  <p:stCondLst>
                                    <p:cond delay="0"/>
                                  </p:stCondLst>
                                  <p:childTnLst>
                                    <p:animMotion origin="layout" path="M -3.95833E-6 0.04607 L -3.95833E-6 -2.96296E-6 " pathEditMode="relative" rAng="0" ptsTypes="AA">
                                      <p:cBhvr>
                                        <p:cTn id="20" dur="500" fill="hold"/>
                                        <p:tgtEl>
                                          <p:spTgt spid="11"/>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42" presetClass="path" presetSubtype="0" decel="100000" fill="hold" grpId="1" nodeType="withEffect">
                                  <p:stCondLst>
                                    <p:cond delay="0"/>
                                  </p:stCondLst>
                                  <p:childTnLst>
                                    <p:animMotion origin="layout" path="M -3.95833E-6 0.04607 L -3.95833E-6 -7.40741E-7 " pathEditMode="relative" rAng="0" ptsTypes="AA">
                                      <p:cBhvr>
                                        <p:cTn id="26" dur="500" fill="hold"/>
                                        <p:tgtEl>
                                          <p:spTgt spid="1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p:bldP spid="1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t>Machine Setup</a:t>
            </a:r>
          </a:p>
        </p:txBody>
      </p:sp>
    </p:spTree>
    <p:extLst>
      <p:ext uri="{BB962C8B-B14F-4D97-AF65-F5344CB8AC3E}">
        <p14:creationId xmlns:p14="http://schemas.microsoft.com/office/powerpoint/2010/main" val="30544292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FF78C42-DF00-400A-90EE-28DAF1ACC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177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06E298C-A7D2-4A3D-AEBD-0F5911F70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34" y="0"/>
            <a:ext cx="9819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559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.NET MAUI Ecosystem</a:t>
            </a: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5049220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device API</a:t>
            </a:r>
            <a:r>
              <a:rPr kumimoji="0" lang="en-US" sz="2000" b="0" i="0" u="none" strike="noStrike" kern="1200" cap="none" spc="0" normalizeH="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access</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Native compilation, native performance</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6" end="6"/>
                                            </p:txEl>
                                          </p:spTgt>
                                        </p:tgtEl>
                                        <p:attrNameLst>
                                          <p:attrName>style.visibility</p:attrName>
                                        </p:attrNameLst>
                                      </p:cBhvr>
                                      <p:to>
                                        <p:strVal val="visible"/>
                                      </p:to>
                                    </p:set>
                                    <p:animEffect transition="in" filter="fade">
                                      <p:cBhvr>
                                        <p:cTn id="20" dur="500"/>
                                        <p:tgtEl>
                                          <p:spTgt spid="11">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Effect transition="in" filter="fade">
                                      <p:cBhvr>
                                        <p:cTn id="25" dur="500"/>
                                        <p:tgtEl>
                                          <p:spTgt spid="11">
                                            <p:txEl>
                                              <p:pRg st="8" end="8"/>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42" presetClass="path" presetSubtype="0" decel="100000" fill="hold" grpId="1" nodeType="withEffect">
                                  <p:stCondLst>
                                    <p:cond delay="0"/>
                                  </p:stCondLst>
                                  <p:childTnLst>
                                    <p:animMotion origin="layout" path="M 0 -7.40741E-7 L 0 0.03287 " pathEditMode="relative" rAng="0" ptsTypes="AA">
                                      <p:cBhvr>
                                        <p:cTn id="3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7" grpId="0"/>
      <p:bldP spid="2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DD12-7B31-4FA1-8B12-8571EEDBB39A}"/>
              </a:ext>
            </a:extLst>
          </p:cNvPr>
          <p:cNvSpPr>
            <a:spLocks noGrp="1"/>
          </p:cNvSpPr>
          <p:nvPr>
            <p:ph type="title"/>
          </p:nvPr>
        </p:nvSpPr>
        <p:spPr/>
        <p:txBody>
          <a:bodyPr/>
          <a:lstStyle/>
          <a:p>
            <a:r>
              <a:rPr lang="en-US" dirty="0"/>
              <a:t>What about web developers?</a:t>
            </a:r>
          </a:p>
        </p:txBody>
      </p:sp>
      <p:sp>
        <p:nvSpPr>
          <p:cNvPr id="3" name="Text Placeholder 2">
            <a:extLst>
              <a:ext uri="{FF2B5EF4-FFF2-40B4-BE49-F238E27FC236}">
                <a16:creationId xmlns:a16="http://schemas.microsoft.com/office/drawing/2014/main" id="{395BBE70-8AB7-4F4A-9EB9-1BC12E3198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0223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3954415" y="1703570"/>
            <a:ext cx="4694781" cy="4995205"/>
            <a:chOff x="3832495" y="1351388"/>
            <a:chExt cx="4694781" cy="4995205"/>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832495" y="1651812"/>
              <a:ext cx="4694781" cy="4694781"/>
            </a:xfrm>
            <a:prstGeom prst="rect">
              <a:avLst/>
            </a:prstGeom>
          </p:spPr>
        </p:pic>
      </p:grpSp>
      <p:grpSp>
        <p:nvGrpSpPr>
          <p:cNvPr id="10" name="Group 9">
            <a:extLst>
              <a:ext uri="{FF2B5EF4-FFF2-40B4-BE49-F238E27FC236}">
                <a16:creationId xmlns:a16="http://schemas.microsoft.com/office/drawing/2014/main" id="{F0FFE226-9892-4FA2-9EA7-41F54A04064A}"/>
              </a:ext>
            </a:extLst>
          </p:cNvPr>
          <p:cNvGrpSpPr/>
          <p:nvPr/>
        </p:nvGrpSpPr>
        <p:grpSpPr>
          <a:xfrm>
            <a:off x="5081907" y="3838471"/>
            <a:ext cx="2386660" cy="1576815"/>
            <a:chOff x="4959987" y="3486289"/>
            <a:chExt cx="2386660" cy="1576815"/>
          </a:xfrm>
        </p:grpSpPr>
        <p:pic>
          <p:nvPicPr>
            <p:cNvPr id="8" name="Graphic 7">
              <a:extLst>
                <a:ext uri="{FF2B5EF4-FFF2-40B4-BE49-F238E27FC236}">
                  <a16:creationId xmlns:a16="http://schemas.microsoft.com/office/drawing/2014/main" id="{BD615345-0232-4880-9E71-DD43AA34E7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2991" y="4062452"/>
              <a:ext cx="1000652" cy="1000652"/>
            </a:xfrm>
            <a:prstGeom prst="rect">
              <a:avLst/>
            </a:prstGeom>
          </p:spPr>
        </p:pic>
        <p:sp>
          <p:nvSpPr>
            <p:cNvPr id="9" name="TextBox 8">
              <a:extLst>
                <a:ext uri="{FF2B5EF4-FFF2-40B4-BE49-F238E27FC236}">
                  <a16:creationId xmlns:a16="http://schemas.microsoft.com/office/drawing/2014/main" id="{4B98EA9D-972C-4B49-85E6-E5A69249B1C6}"/>
                </a:ext>
              </a:extLst>
            </p:cNvPr>
            <p:cNvSpPr txBox="1"/>
            <p:nvPr/>
          </p:nvSpPr>
          <p:spPr>
            <a:xfrm>
              <a:off x="4959987" y="3486289"/>
              <a:ext cx="2386660" cy="584775"/>
            </a:xfrm>
            <a:prstGeom prst="rect">
              <a:avLst/>
            </a:prstGeom>
            <a:noFill/>
          </p:spPr>
          <p:txBody>
            <a:bodyPr wrap="square" rtlCol="0">
              <a:spAutoFit/>
            </a:bodyPr>
            <a:lstStyle/>
            <a:p>
              <a:pPr algn="ctr"/>
              <a:r>
                <a:rPr lang="en-US" sz="3200">
                  <a:solidFill>
                    <a:srgbClr val="000000"/>
                  </a:solidFill>
                </a:rPr>
                <a:t>ASP.NET Core</a:t>
              </a:r>
            </a:p>
          </p:txBody>
        </p:sp>
      </p:grpSp>
      <p:grpSp>
        <p:nvGrpSpPr>
          <p:cNvPr id="14" name="Group 13">
            <a:extLst>
              <a:ext uri="{FF2B5EF4-FFF2-40B4-BE49-F238E27FC236}">
                <a16:creationId xmlns:a16="http://schemas.microsoft.com/office/drawing/2014/main" id="{40DFEA55-AAC4-41C5-9A2D-06B0EB36F6FC}"/>
              </a:ext>
            </a:extLst>
          </p:cNvPr>
          <p:cNvGrpSpPr/>
          <p:nvPr/>
        </p:nvGrpSpPr>
        <p:grpSpPr>
          <a:xfrm>
            <a:off x="5305851" y="2901530"/>
            <a:ext cx="5240590" cy="2814790"/>
            <a:chOff x="5341411" y="2549348"/>
            <a:chExt cx="5240590" cy="2814790"/>
          </a:xfrm>
        </p:grpSpPr>
        <p:grpSp>
          <p:nvGrpSpPr>
            <p:cNvPr id="162" name="Group 161">
              <a:extLst>
                <a:ext uri="{FF2B5EF4-FFF2-40B4-BE49-F238E27FC236}">
                  <a16:creationId xmlns:a16="http://schemas.microsoft.com/office/drawing/2014/main" id="{EA75A024-396C-4F35-A86B-4928892D21AB}"/>
                </a:ext>
              </a:extLst>
            </p:cNvPr>
            <p:cNvGrpSpPr/>
            <p:nvPr/>
          </p:nvGrpSpPr>
          <p:grpSpPr>
            <a:xfrm rot="21106531">
              <a:off x="5341411" y="2821779"/>
              <a:ext cx="2274957" cy="2542359"/>
              <a:chOff x="4860128" y="2197348"/>
              <a:chExt cx="1590712" cy="2542359"/>
            </a:xfrm>
          </p:grpSpPr>
          <p:pic>
            <p:nvPicPr>
              <p:cNvPr id="163" name="Graphic 162" descr="Line Arrow: Clockwise curve">
                <a:extLst>
                  <a:ext uri="{FF2B5EF4-FFF2-40B4-BE49-F238E27FC236}">
                    <a16:creationId xmlns:a16="http://schemas.microsoft.com/office/drawing/2014/main" id="{2AA02AA8-333F-4F73-85C5-D360FE073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a:off x="5052262" y="2197348"/>
                <a:ext cx="1398578" cy="1398578"/>
              </a:xfrm>
              <a:prstGeom prst="rect">
                <a:avLst/>
              </a:prstGeom>
            </p:spPr>
          </p:pic>
          <p:pic>
            <p:nvPicPr>
              <p:cNvPr id="164" name="Graphic 163" descr="Line Arrow: Clockwise curve">
                <a:extLst>
                  <a:ext uri="{FF2B5EF4-FFF2-40B4-BE49-F238E27FC236}">
                    <a16:creationId xmlns:a16="http://schemas.microsoft.com/office/drawing/2014/main" id="{3D3A2F2A-5B91-4D3C-9670-167FDC64A8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flipH="1" flipV="1">
                <a:off x="4860128" y="3341129"/>
                <a:ext cx="1398578" cy="1398578"/>
              </a:xfrm>
              <a:prstGeom prst="rect">
                <a:avLst/>
              </a:prstGeom>
            </p:spPr>
          </p:pic>
        </p:grpSp>
        <p:grpSp>
          <p:nvGrpSpPr>
            <p:cNvPr id="138" name="Group 137">
              <a:extLst>
                <a:ext uri="{FF2B5EF4-FFF2-40B4-BE49-F238E27FC236}">
                  <a16:creationId xmlns:a16="http://schemas.microsoft.com/office/drawing/2014/main" id="{DD882805-D24D-45CC-AF83-0B267360905E}"/>
                </a:ext>
              </a:extLst>
            </p:cNvPr>
            <p:cNvGrpSpPr/>
            <p:nvPr/>
          </p:nvGrpSpPr>
          <p:grpSpPr>
            <a:xfrm>
              <a:off x="7648797" y="2549348"/>
              <a:ext cx="2933204" cy="2667000"/>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grpSp>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dirty="0"/>
              <a:t>Web development with .NET</a:t>
            </a:r>
          </a:p>
        </p:txBody>
      </p:sp>
      <p:grpSp>
        <p:nvGrpSpPr>
          <p:cNvPr id="3" name="Group 2">
            <a:extLst>
              <a:ext uri="{FF2B5EF4-FFF2-40B4-BE49-F238E27FC236}">
                <a16:creationId xmlns:a16="http://schemas.microsoft.com/office/drawing/2014/main" id="{B35A652B-FD29-4009-BAA7-3B8C76DF86F3}"/>
              </a:ext>
            </a:extLst>
          </p:cNvPr>
          <p:cNvGrpSpPr/>
          <p:nvPr/>
        </p:nvGrpSpPr>
        <p:grpSpPr>
          <a:xfrm>
            <a:off x="7808962" y="3626565"/>
            <a:ext cx="2540968" cy="970684"/>
            <a:chOff x="324620" y="3525066"/>
            <a:chExt cx="2540968" cy="970684"/>
          </a:xfrm>
        </p:grpSpPr>
        <p:pic>
          <p:nvPicPr>
            <p:cNvPr id="40" name="Graphic 39" descr="Angular">
              <a:extLst>
                <a:ext uri="{FF2B5EF4-FFF2-40B4-BE49-F238E27FC236}">
                  <a16:creationId xmlns:a16="http://schemas.microsoft.com/office/drawing/2014/main" id="{0435E2B3-7898-4524-B4BD-1285A80751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620" y="3663942"/>
              <a:ext cx="707954" cy="750094"/>
            </a:xfrm>
            <a:prstGeom prst="rect">
              <a:avLst/>
            </a:prstGeom>
          </p:spPr>
        </p:pic>
        <p:pic>
          <p:nvPicPr>
            <p:cNvPr id="41" name="Picture 40" descr="React">
              <a:extLst>
                <a:ext uri="{FF2B5EF4-FFF2-40B4-BE49-F238E27FC236}">
                  <a16:creationId xmlns:a16="http://schemas.microsoft.com/office/drawing/2014/main" id="{22643477-D326-4795-A6F4-7128685600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1833" y="3525066"/>
              <a:ext cx="1373934" cy="970684"/>
            </a:xfrm>
            <a:prstGeom prst="rect">
              <a:avLst/>
            </a:prstGeom>
          </p:spPr>
        </p:pic>
        <p:pic>
          <p:nvPicPr>
            <p:cNvPr id="42" name="Picture 41" descr="Vue">
              <a:extLst>
                <a:ext uri="{FF2B5EF4-FFF2-40B4-BE49-F238E27FC236}">
                  <a16:creationId xmlns:a16="http://schemas.microsoft.com/office/drawing/2014/main" id="{2280D79A-B9BB-4525-B1F2-82574C289A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7170" y="3713542"/>
              <a:ext cx="808418" cy="700494"/>
            </a:xfrm>
            <a:prstGeom prst="rect">
              <a:avLst/>
            </a:prstGeom>
          </p:spPr>
        </p:pic>
      </p:grpSp>
      <p:sp>
        <p:nvSpPr>
          <p:cNvPr id="45" name="Rectangle 44">
            <a:extLst>
              <a:ext uri="{FF2B5EF4-FFF2-40B4-BE49-F238E27FC236}">
                <a16:creationId xmlns:a16="http://schemas.microsoft.com/office/drawing/2014/main" id="{BE12851F-9763-4C82-BAEA-BA326ACFA4AA}"/>
              </a:ext>
            </a:extLst>
          </p:cNvPr>
          <p:cNvSpPr/>
          <p:nvPr/>
        </p:nvSpPr>
        <p:spPr>
          <a:xfrm>
            <a:off x="7940496" y="4704339"/>
            <a:ext cx="2340514" cy="571052"/>
          </a:xfrm>
          <a:prstGeom prst="rect">
            <a:avLst/>
          </a:prstGeom>
          <a:solidFill>
            <a:srgbClr val="FFB90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JS</a:t>
            </a:r>
            <a:endParaRPr kumimoji="0" lang="en-GB" sz="44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5" name="Group 14">
            <a:extLst>
              <a:ext uri="{FF2B5EF4-FFF2-40B4-BE49-F238E27FC236}">
                <a16:creationId xmlns:a16="http://schemas.microsoft.com/office/drawing/2014/main" id="{D5A62AFC-CA3B-4BE5-AFC3-D22772774228}"/>
              </a:ext>
            </a:extLst>
          </p:cNvPr>
          <p:cNvGrpSpPr/>
          <p:nvPr/>
        </p:nvGrpSpPr>
        <p:grpSpPr>
          <a:xfrm>
            <a:off x="8184945" y="3775108"/>
            <a:ext cx="1856999" cy="1610592"/>
            <a:chOff x="8184945" y="3775108"/>
            <a:chExt cx="1856999" cy="1610592"/>
          </a:xfrm>
        </p:grpSpPr>
        <p:pic>
          <p:nvPicPr>
            <p:cNvPr id="4" name="Graphic 3">
              <a:extLst>
                <a:ext uri="{FF2B5EF4-FFF2-40B4-BE49-F238E27FC236}">
                  <a16:creationId xmlns:a16="http://schemas.microsoft.com/office/drawing/2014/main" id="{E08D2A3F-8499-49F7-9FC8-3886953C28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0427" y="4385048"/>
              <a:ext cx="1000652" cy="1000652"/>
            </a:xfrm>
            <a:prstGeom prst="rect">
              <a:avLst/>
            </a:prstGeom>
          </p:spPr>
        </p:pic>
        <p:sp>
          <p:nvSpPr>
            <p:cNvPr id="5" name="TextBox 4">
              <a:extLst>
                <a:ext uri="{FF2B5EF4-FFF2-40B4-BE49-F238E27FC236}">
                  <a16:creationId xmlns:a16="http://schemas.microsoft.com/office/drawing/2014/main" id="{20B45802-B3EC-4ABC-917E-07278979B028}"/>
                </a:ext>
              </a:extLst>
            </p:cNvPr>
            <p:cNvSpPr txBox="1"/>
            <p:nvPr/>
          </p:nvSpPr>
          <p:spPr>
            <a:xfrm>
              <a:off x="8684998" y="3808885"/>
              <a:ext cx="1356946" cy="584775"/>
            </a:xfrm>
            <a:prstGeom prst="rect">
              <a:avLst/>
            </a:prstGeom>
            <a:noFill/>
          </p:spPr>
          <p:txBody>
            <a:bodyPr wrap="square" rtlCol="0">
              <a:spAutoFit/>
            </a:bodyPr>
            <a:lstStyle/>
            <a:p>
              <a:pPr algn="ctr"/>
              <a:r>
                <a:rPr lang="en-US" sz="3200">
                  <a:solidFill>
                    <a:srgbClr val="000000"/>
                  </a:solidFill>
                </a:rPr>
                <a:t>Blazor</a:t>
              </a:r>
            </a:p>
          </p:txBody>
        </p:sp>
        <p:pic>
          <p:nvPicPr>
            <p:cNvPr id="6" name="Graphic 5">
              <a:extLst>
                <a:ext uri="{FF2B5EF4-FFF2-40B4-BE49-F238E27FC236}">
                  <a16:creationId xmlns:a16="http://schemas.microsoft.com/office/drawing/2014/main" id="{E8C05207-2E9F-4B56-B996-E9A07483F2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84945" y="3775108"/>
              <a:ext cx="584776" cy="584776"/>
            </a:xfrm>
            <a:prstGeom prst="rect">
              <a:avLst/>
            </a:prstGeom>
          </p:spPr>
        </p:pic>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4167E-6 2.96296E-6 L -0.25 2.96296E-6 " pathEditMode="relative" rAng="0" ptsTypes="AA">
                                      <p:cBhvr>
                                        <p:cTn id="6" dur="2000" fill="hold"/>
                                        <p:tgtEl>
                                          <p:spTgt spid="10"/>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3.125E-6 0 L -0.25 0 " pathEditMode="relative" rAng="0" ptsTypes="AA">
                                      <p:cBhvr>
                                        <p:cTn id="8" dur="2000" fill="hold"/>
                                        <p:tgtEl>
                                          <p:spTgt spid="11"/>
                                        </p:tgtEl>
                                        <p:attrNameLst>
                                          <p:attrName>ppt_x</p:attrName>
                                          <p:attrName>ppt_y</p:attrName>
                                        </p:attrNameLst>
                                      </p:cBhvr>
                                      <p:rCtr x="-12500"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3C3C13-0994-42A5-BE41-BDD855D5B17C}"/>
              </a:ext>
            </a:extLst>
          </p:cNvPr>
          <p:cNvSpPr>
            <a:spLocks noGrp="1"/>
          </p:cNvSpPr>
          <p:nvPr>
            <p:ph type="title"/>
          </p:nvPr>
        </p:nvSpPr>
        <p:spPr>
          <a:xfrm>
            <a:off x="457200" y="755568"/>
            <a:ext cx="11277600" cy="567566"/>
          </a:xfrm>
        </p:spPr>
        <p:txBody>
          <a:bodyPr>
            <a:normAutofit fontScale="90000"/>
          </a:bodyPr>
          <a:lstStyle/>
          <a:p>
            <a:r>
              <a:rPr lang="en-US" dirty="0"/>
              <a:t>Blazor is flexible. You have choices.</a:t>
            </a:r>
          </a:p>
        </p:txBody>
      </p:sp>
      <p:sp>
        <p:nvSpPr>
          <p:cNvPr id="5" name="TextBox 4">
            <a:extLst>
              <a:ext uri="{FF2B5EF4-FFF2-40B4-BE49-F238E27FC236}">
                <a16:creationId xmlns:a16="http://schemas.microsoft.com/office/drawing/2014/main" id="{A5C5DCD6-381E-4197-AF29-C31516720C6A}"/>
              </a:ext>
            </a:extLst>
          </p:cNvPr>
          <p:cNvSpPr txBox="1"/>
          <p:nvPr/>
        </p:nvSpPr>
        <p:spPr>
          <a:xfrm>
            <a:off x="1321885" y="1682473"/>
            <a:ext cx="226183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6" name="TextBox 5">
            <a:extLst>
              <a:ext uri="{FF2B5EF4-FFF2-40B4-BE49-F238E27FC236}">
                <a16:creationId xmlns:a16="http://schemas.microsoft.com/office/drawing/2014/main" id="{D82CCCC8-77D0-45A1-AFA6-9A594C578D70}"/>
              </a:ext>
            </a:extLst>
          </p:cNvPr>
          <p:cNvSpPr txBox="1"/>
          <p:nvPr/>
        </p:nvSpPr>
        <p:spPr>
          <a:xfrm>
            <a:off x="7459997" y="1727497"/>
            <a:ext cx="320785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a:t>
            </a:r>
            <a:r>
              <a:rPr lang="en-US" sz="24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DAF8EAC5-E085-4B3F-B141-8DD6C80CD834}"/>
              </a:ext>
            </a:extLst>
          </p:cNvPr>
          <p:cNvGrpSpPr/>
          <p:nvPr/>
        </p:nvGrpSpPr>
        <p:grpSpPr>
          <a:xfrm>
            <a:off x="6666515" y="2069040"/>
            <a:ext cx="5010727" cy="2749133"/>
            <a:chOff x="3085195" y="3988546"/>
            <a:chExt cx="5010726" cy="2749133"/>
          </a:xfrm>
        </p:grpSpPr>
        <p:sp>
          <p:nvSpPr>
            <p:cNvPr id="8" name="Isosceles Triangle 7">
              <a:extLst>
                <a:ext uri="{FF2B5EF4-FFF2-40B4-BE49-F238E27FC236}">
                  <a16:creationId xmlns:a16="http://schemas.microsoft.com/office/drawing/2014/main" id="{A279E29D-3B2B-4BF9-9A84-F3DA4AE9EAFF}"/>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9" name="Rectangle 8">
              <a:extLst>
                <a:ext uri="{FF2B5EF4-FFF2-40B4-BE49-F238E27FC236}">
                  <a16:creationId xmlns:a16="http://schemas.microsoft.com/office/drawing/2014/main" id="{8CE400A4-6FBE-432B-86F9-9313042895D8}"/>
                </a:ext>
              </a:extLst>
            </p:cNvPr>
            <p:cNvSpPr/>
            <p:nvPr/>
          </p:nvSpPr>
          <p:spPr>
            <a:xfrm>
              <a:off x="3249924" y="5156969"/>
              <a:ext cx="714275" cy="4354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pic>
          <p:nvPicPr>
            <p:cNvPr id="10" name="Graphic 9" descr="Browser window outline">
              <a:extLst>
                <a:ext uri="{FF2B5EF4-FFF2-40B4-BE49-F238E27FC236}">
                  <a16:creationId xmlns:a16="http://schemas.microsoft.com/office/drawing/2014/main" id="{9577C0E0-110F-4B0D-908D-32E122742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195" y="4799147"/>
              <a:ext cx="1021561" cy="1021561"/>
            </a:xfrm>
            <a:prstGeom prst="rect">
              <a:avLst/>
            </a:prstGeom>
          </p:spPr>
        </p:pic>
        <p:sp>
          <p:nvSpPr>
            <p:cNvPr id="11" name="TextBox 10">
              <a:extLst>
                <a:ext uri="{FF2B5EF4-FFF2-40B4-BE49-F238E27FC236}">
                  <a16:creationId xmlns:a16="http://schemas.microsoft.com/office/drawing/2014/main" id="{7DB069DF-8C54-40AB-86C9-1DD6054EB004}"/>
                </a:ext>
              </a:extLst>
            </p:cNvPr>
            <p:cNvSpPr txBox="1"/>
            <p:nvPr/>
          </p:nvSpPr>
          <p:spPr>
            <a:xfrm>
              <a:off x="3234299" y="5154126"/>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nvGrpSpPr>
            <p:cNvPr id="12" name="Group 11">
              <a:extLst>
                <a:ext uri="{FF2B5EF4-FFF2-40B4-BE49-F238E27FC236}">
                  <a16:creationId xmlns:a16="http://schemas.microsoft.com/office/drawing/2014/main" id="{AF9DF78D-008C-456A-9031-F9FF2EF064F9}"/>
                </a:ext>
              </a:extLst>
            </p:cNvPr>
            <p:cNvGrpSpPr/>
            <p:nvPr/>
          </p:nvGrpSpPr>
          <p:grpSpPr>
            <a:xfrm>
              <a:off x="6015791" y="4646045"/>
              <a:ext cx="1977417" cy="1424013"/>
              <a:chOff x="9381957" y="2138947"/>
              <a:chExt cx="2481179" cy="1973180"/>
            </a:xfrm>
          </p:grpSpPr>
          <p:sp>
            <p:nvSpPr>
              <p:cNvPr id="15" name="Rectangle 14">
                <a:extLst>
                  <a:ext uri="{FF2B5EF4-FFF2-40B4-BE49-F238E27FC236}">
                    <a16:creationId xmlns:a16="http://schemas.microsoft.com/office/drawing/2014/main" id="{9B7A172F-D757-4E4F-A02A-84FDAD4786DC}"/>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049D067E-A4DB-471A-951A-EEF9DD944262}"/>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EFAB8519-3CD7-499D-B8E5-FD9EBD7EA5AD}"/>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a:p>
                <a:pPr algn="ctr" defTabSz="932449" fontAlgn="base">
                  <a:spcBef>
                    <a:spcPct val="0"/>
                  </a:spcBef>
                  <a:spcAft>
                    <a:spcPct val="0"/>
                  </a:spcAft>
                  <a:defRPr/>
                </a:pP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3" name="Graphic 12" descr="Line Arrow: Clockwise curve">
              <a:extLst>
                <a:ext uri="{FF2B5EF4-FFF2-40B4-BE49-F238E27FC236}">
                  <a16:creationId xmlns:a16="http://schemas.microsoft.com/office/drawing/2014/main" id="{23D94C8D-9106-40FE-A9DF-6877C026B8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14" name="Graphic 13" descr="Line Arrow: Clockwise curve">
              <a:extLst>
                <a:ext uri="{FF2B5EF4-FFF2-40B4-BE49-F238E27FC236}">
                  <a16:creationId xmlns:a16="http://schemas.microsoft.com/office/drawing/2014/main" id="{58CE1220-6BEA-4A97-A4D4-37BC3FB3C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18" name="Group 17">
            <a:extLst>
              <a:ext uri="{FF2B5EF4-FFF2-40B4-BE49-F238E27FC236}">
                <a16:creationId xmlns:a16="http://schemas.microsoft.com/office/drawing/2014/main" id="{D7BFFFC2-5361-4249-A2B5-ABB50C5E5BC2}"/>
              </a:ext>
            </a:extLst>
          </p:cNvPr>
          <p:cNvGrpSpPr/>
          <p:nvPr/>
        </p:nvGrpSpPr>
        <p:grpSpPr>
          <a:xfrm>
            <a:off x="203688" y="1994172"/>
            <a:ext cx="5547259" cy="2749133"/>
            <a:chOff x="203688" y="2272233"/>
            <a:chExt cx="5547258" cy="2749133"/>
          </a:xfrm>
        </p:grpSpPr>
        <p:grpSp>
          <p:nvGrpSpPr>
            <p:cNvPr id="19" name="Group 18">
              <a:extLst>
                <a:ext uri="{FF2B5EF4-FFF2-40B4-BE49-F238E27FC236}">
                  <a16:creationId xmlns:a16="http://schemas.microsoft.com/office/drawing/2014/main" id="{4ED67BAB-6C3F-4322-BD8C-40F95E1B0A26}"/>
                </a:ext>
              </a:extLst>
            </p:cNvPr>
            <p:cNvGrpSpPr/>
            <p:nvPr/>
          </p:nvGrpSpPr>
          <p:grpSpPr>
            <a:xfrm>
              <a:off x="203688" y="2272233"/>
              <a:ext cx="5547258" cy="2749133"/>
              <a:chOff x="4253056" y="1194912"/>
              <a:chExt cx="5547258" cy="2749133"/>
            </a:xfrm>
          </p:grpSpPr>
          <p:grpSp>
            <p:nvGrpSpPr>
              <p:cNvPr id="21" name="Group 20">
                <a:extLst>
                  <a:ext uri="{FF2B5EF4-FFF2-40B4-BE49-F238E27FC236}">
                    <a16:creationId xmlns:a16="http://schemas.microsoft.com/office/drawing/2014/main" id="{D368D1A5-01B8-45A6-BC12-92304F012CFF}"/>
                  </a:ext>
                </a:extLst>
              </p:cNvPr>
              <p:cNvGrpSpPr/>
              <p:nvPr/>
            </p:nvGrpSpPr>
            <p:grpSpPr>
              <a:xfrm>
                <a:off x="5164402" y="1194912"/>
                <a:ext cx="4635912" cy="2749133"/>
                <a:chOff x="3460008" y="3988546"/>
                <a:chExt cx="4635912" cy="2749133"/>
              </a:xfrm>
            </p:grpSpPr>
            <p:sp>
              <p:nvSpPr>
                <p:cNvPr id="27" name="Isosceles Triangle 26">
                  <a:extLst>
                    <a:ext uri="{FF2B5EF4-FFF2-40B4-BE49-F238E27FC236}">
                      <a16:creationId xmlns:a16="http://schemas.microsoft.com/office/drawing/2014/main" id="{A5A929D4-795B-4188-8D5F-1D70CFFF58A8}"/>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 name="Rectangle 27">
                  <a:extLst>
                    <a:ext uri="{FF2B5EF4-FFF2-40B4-BE49-F238E27FC236}">
                      <a16:creationId xmlns:a16="http://schemas.microsoft.com/office/drawing/2014/main" id="{5A3FA799-5218-430B-B580-FEB2171DC313}"/>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29" name="Group 28">
                  <a:extLst>
                    <a:ext uri="{FF2B5EF4-FFF2-40B4-BE49-F238E27FC236}">
                      <a16:creationId xmlns:a16="http://schemas.microsoft.com/office/drawing/2014/main" id="{0B1F2432-1893-4306-A631-AD5E42A60B05}"/>
                    </a:ext>
                  </a:extLst>
                </p:cNvPr>
                <p:cNvGrpSpPr/>
                <p:nvPr/>
              </p:nvGrpSpPr>
              <p:grpSpPr>
                <a:xfrm>
                  <a:off x="6015791" y="4646045"/>
                  <a:ext cx="1977417" cy="1424013"/>
                  <a:chOff x="9381957" y="2138947"/>
                  <a:chExt cx="2481179" cy="1973180"/>
                </a:xfrm>
              </p:grpSpPr>
              <p:sp>
                <p:nvSpPr>
                  <p:cNvPr id="30" name="Rectangle 29">
                    <a:extLst>
                      <a:ext uri="{FF2B5EF4-FFF2-40B4-BE49-F238E27FC236}">
                        <a16:creationId xmlns:a16="http://schemas.microsoft.com/office/drawing/2014/main" id="{940D8258-AF98-47AC-B833-E791E9111075}"/>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EDB471AA-2AA8-4245-94BE-10A3D25947A3}"/>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22" name="Graphic 21" descr="Browser window outline">
                <a:extLst>
                  <a:ext uri="{FF2B5EF4-FFF2-40B4-BE49-F238E27FC236}">
                    <a16:creationId xmlns:a16="http://schemas.microsoft.com/office/drawing/2014/main" id="{8C13D3A5-4EC4-4ABE-9370-34E660A8D2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23" name="Graphic 22" descr="Line Arrow: Clockwise curve">
                <a:extLst>
                  <a:ext uri="{FF2B5EF4-FFF2-40B4-BE49-F238E27FC236}">
                    <a16:creationId xmlns:a16="http://schemas.microsoft.com/office/drawing/2014/main" id="{4DEF4D52-70E6-4B84-A7A3-03890D051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24" name="Graphic 23" descr="Line Arrow: Clockwise curve">
                <a:extLst>
                  <a:ext uri="{FF2B5EF4-FFF2-40B4-BE49-F238E27FC236}">
                    <a16:creationId xmlns:a16="http://schemas.microsoft.com/office/drawing/2014/main" id="{31DA13D7-20A2-41DF-B54F-5DD63EB0DD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25" name="Graphic 24" descr="Server">
                <a:extLst>
                  <a:ext uri="{FF2B5EF4-FFF2-40B4-BE49-F238E27FC236}">
                    <a16:creationId xmlns:a16="http://schemas.microsoft.com/office/drawing/2014/main" id="{B2EDFBC9-56A1-4D7D-92CA-C169F050AA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26" name="TextBox 25">
                <a:extLst>
                  <a:ext uri="{FF2B5EF4-FFF2-40B4-BE49-F238E27FC236}">
                    <a16:creationId xmlns:a16="http://schemas.microsoft.com/office/drawing/2014/main" id="{27752050-4AFE-42BA-BE08-13A516525083}"/>
                  </a:ext>
                </a:extLst>
              </p:cNvPr>
              <p:cNvSpPr txBox="1"/>
              <p:nvPr/>
            </p:nvSpPr>
            <p:spPr>
              <a:xfrm>
                <a:off x="4407808" y="2442179"/>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sp>
          <p:nvSpPr>
            <p:cNvPr id="20" name="TextBox 19">
              <a:extLst>
                <a:ext uri="{FF2B5EF4-FFF2-40B4-BE49-F238E27FC236}">
                  <a16:creationId xmlns:a16="http://schemas.microsoft.com/office/drawing/2014/main" id="{0A5D0396-4881-433E-AB86-64BDCA0B5F15}"/>
                </a:ext>
              </a:extLst>
            </p:cNvPr>
            <p:cNvSpPr txBox="1"/>
            <p:nvPr/>
          </p:nvSpPr>
          <p:spPr>
            <a:xfrm>
              <a:off x="1321885" y="3405456"/>
              <a:ext cx="1468560" cy="369332"/>
            </a:xfrm>
            <a:prstGeom prst="rect">
              <a:avLst/>
            </a:prstGeom>
            <a:noFill/>
          </p:spPr>
          <p:txBody>
            <a:bodyPr wrap="square" rtlCol="0">
              <a:spAutoFit/>
            </a:bodyPr>
            <a:lstStyle/>
            <a:p>
              <a:pPr defTabSz="914377">
                <a:defRPr/>
              </a:pPr>
              <a:r>
                <a:rPr lang="en-US" err="1">
                  <a:solidFill>
                    <a:srgbClr val="FFFFFF"/>
                  </a:solidFill>
                  <a:latin typeface="Calibri" panose="020F0502020204030204"/>
                  <a:ea typeface="ＭＳ Ｐゴシック" pitchFamily="-72" charset="-128"/>
                </a:rPr>
                <a:t>SignalR</a:t>
              </a:r>
              <a:endParaRPr lang="en-US">
                <a:solidFill>
                  <a:srgbClr val="FFFFFF"/>
                </a:solidFill>
                <a:latin typeface="Calibri" panose="020F0502020204030204"/>
                <a:ea typeface="ＭＳ Ｐゴシック" pitchFamily="-72" charset="-128"/>
              </a:endParaRPr>
            </a:p>
          </p:txBody>
        </p:sp>
      </p:grpSp>
      <p:cxnSp>
        <p:nvCxnSpPr>
          <p:cNvPr id="34" name="Straight Connector 33">
            <a:extLst>
              <a:ext uri="{FF2B5EF4-FFF2-40B4-BE49-F238E27FC236}">
                <a16:creationId xmlns:a16="http://schemas.microsoft.com/office/drawing/2014/main" id="{6B115B46-A5C4-412D-BC37-529D51DD7889}"/>
              </a:ext>
            </a:extLst>
          </p:cNvPr>
          <p:cNvCxnSpPr>
            <a:cxnSpLocks/>
          </p:cNvCxnSpPr>
          <p:nvPr/>
        </p:nvCxnSpPr>
        <p:spPr>
          <a:xfrm>
            <a:off x="6323819" y="1815862"/>
            <a:ext cx="0" cy="29274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2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10720819" y="493361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887061" y="3337821"/>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845423" y="2438854"/>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8465169" y="4611638"/>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238250"/>
            <a:ext cx="6757583"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424894" y="2529881"/>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556672" y="286079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5955269" y="4543668"/>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8631" y="2316760"/>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96146" y="2580927"/>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0520" y="4259731"/>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2896146" y="991332"/>
            <a:ext cx="20989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76533" y="63546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8016621" y="3162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Tree>
    <p:extLst>
      <p:ext uri="{BB962C8B-B14F-4D97-AF65-F5344CB8AC3E}">
        <p14:creationId xmlns:p14="http://schemas.microsoft.com/office/powerpoint/2010/main" val="363453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9016256" y="467876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448551" y="3310276"/>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406913" y="2411309"/>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6813765" y="4428225"/>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163112"/>
            <a:ext cx="706650"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136029" y="2412212"/>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407361" y="281928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4231288" y="4360255"/>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1709" y="2702063"/>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03162" y="2497745"/>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04549" y="4323387"/>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469603" y="855189"/>
            <a:ext cx="46671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851609" y="47638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7203014" y="2970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
        <p:nvSpPr>
          <p:cNvPr id="2" name="TextBox 1">
            <a:extLst>
              <a:ext uri="{FF2B5EF4-FFF2-40B4-BE49-F238E27FC236}">
                <a16:creationId xmlns:a16="http://schemas.microsoft.com/office/drawing/2014/main" id="{8BB8531F-65BF-86B0-2090-65BEE904D7AA}"/>
              </a:ext>
            </a:extLst>
          </p:cNvPr>
          <p:cNvSpPr txBox="1"/>
          <p:nvPr/>
        </p:nvSpPr>
        <p:spPr>
          <a:xfrm>
            <a:off x="6369617" y="722083"/>
            <a:ext cx="18732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833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E4D31C-848C-90F8-6231-96DC65B88B0E}"/>
              </a:ext>
            </a:extLst>
          </p:cNvPr>
          <p:cNvSpPr txBox="1"/>
          <p:nvPr/>
        </p:nvSpPr>
        <p:spPr>
          <a:xfrm>
            <a:off x="10281843" y="2091542"/>
            <a:ext cx="787267" cy="787267"/>
          </a:xfrm>
          <a:prstGeom prst="ellipse">
            <a:avLst/>
          </a:prstGeom>
          <a:solidFill>
            <a:srgbClr val="512BD4"/>
          </a:solidFill>
          <a:ln>
            <a:noFill/>
          </a:ln>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Title 8"/>
          <p:cNvSpPr>
            <a:spLocks noGrp="1"/>
          </p:cNvSpPr>
          <p:nvPr>
            <p:ph type="title"/>
          </p:nvPr>
        </p:nvSpPr>
        <p:spPr/>
        <p:txBody>
          <a:bodyPr/>
          <a:lstStyle/>
          <a:p>
            <a:r>
              <a:rPr lang="en-US" dirty="0"/>
              <a:t>Hybrid Architecture - .NET MAUI &amp; Blazor</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806578" y="2067998"/>
            <a:ext cx="10875862" cy="3965032"/>
            <a:chOff x="2120082" y="1858210"/>
            <a:chExt cx="10875862" cy="396503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31786" y="2767534"/>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0082" y="4124070"/>
              <a:ext cx="10875862" cy="1699172"/>
              <a:chOff x="2885616" y="3787651"/>
              <a:chExt cx="8067931" cy="134084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85616" y="3787651"/>
                <a:ext cx="8067931" cy="134084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3784954" y="4074719"/>
                <a:ext cx="6448375" cy="714298"/>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Business Logic</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81274"/>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3" name="Graphic 2">
            <a:extLst>
              <a:ext uri="{FF2B5EF4-FFF2-40B4-BE49-F238E27FC236}">
                <a16:creationId xmlns:a16="http://schemas.microsoft.com/office/drawing/2014/main" id="{3FF34F49-5529-038F-4074-8A2DA9F88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3132" y="2228019"/>
            <a:ext cx="537461" cy="537461"/>
          </a:xfrm>
          <a:prstGeom prst="rect">
            <a:avLst/>
          </a:prstGeom>
        </p:spPr>
      </p:pic>
      <p:sp>
        <p:nvSpPr>
          <p:cNvPr id="5" name="Rectangle 4">
            <a:extLst>
              <a:ext uri="{FF2B5EF4-FFF2-40B4-BE49-F238E27FC236}">
                <a16:creationId xmlns:a16="http://schemas.microsoft.com/office/drawing/2014/main" id="{507B6877-7CCC-8C23-C01D-5FF89C8BC373}"/>
              </a:ext>
            </a:extLst>
          </p:cNvPr>
          <p:cNvSpPr/>
          <p:nvPr/>
        </p:nvSpPr>
        <p:spPr bwMode="auto">
          <a:xfrm>
            <a:off x="9574042" y="2987268"/>
            <a:ext cx="211750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 name="TextBox 5">
            <a:extLst>
              <a:ext uri="{FF2B5EF4-FFF2-40B4-BE49-F238E27FC236}">
                <a16:creationId xmlns:a16="http://schemas.microsoft.com/office/drawing/2014/main" id="{A795F6BE-13B6-1A59-C745-2D37CF565CDB}"/>
              </a:ext>
            </a:extLst>
          </p:cNvPr>
          <p:cNvSpPr txBox="1"/>
          <p:nvPr/>
        </p:nvSpPr>
        <p:spPr>
          <a:xfrm>
            <a:off x="10304876" y="3018881"/>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8" name="Rectangle 7">
            <a:extLst>
              <a:ext uri="{FF2B5EF4-FFF2-40B4-BE49-F238E27FC236}">
                <a16:creationId xmlns:a16="http://schemas.microsoft.com/office/drawing/2014/main" id="{898E9A5C-4908-8B85-6F8D-83014EE058EC}"/>
              </a:ext>
            </a:extLst>
          </p:cNvPr>
          <p:cNvSpPr/>
          <p:nvPr/>
        </p:nvSpPr>
        <p:spPr bwMode="auto">
          <a:xfrm>
            <a:off x="806578" y="3667587"/>
            <a:ext cx="1088041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10" name="TextBox 9">
            <a:extLst>
              <a:ext uri="{FF2B5EF4-FFF2-40B4-BE49-F238E27FC236}">
                <a16:creationId xmlns:a16="http://schemas.microsoft.com/office/drawing/2014/main" id="{C0E3B23A-2E60-B6F9-9E23-096B5FCDBD6B}"/>
              </a:ext>
            </a:extLst>
          </p:cNvPr>
          <p:cNvSpPr txBox="1"/>
          <p:nvPr/>
        </p:nvSpPr>
        <p:spPr>
          <a:xfrm>
            <a:off x="1920033" y="3646725"/>
            <a:ext cx="8692642" cy="658969"/>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Blazor Components</a:t>
            </a:r>
          </a:p>
        </p:txBody>
      </p:sp>
    </p:spTree>
    <p:extLst>
      <p:ext uri="{BB962C8B-B14F-4D97-AF65-F5344CB8AC3E}">
        <p14:creationId xmlns:p14="http://schemas.microsoft.com/office/powerpoint/2010/main" val="118348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Code &amp; Walkthrough</a:t>
            </a:r>
            <a:br>
              <a:rPr lang="en-US" sz="6600" dirty="0"/>
            </a:br>
            <a:br>
              <a:rPr lang="en-US" sz="6600" dirty="0"/>
            </a:br>
            <a:r>
              <a:rPr lang="en-US" sz="4000" dirty="0"/>
              <a:t>aka.ms/</a:t>
            </a:r>
            <a:r>
              <a:rPr lang="en-US" sz="4000" dirty="0" err="1"/>
              <a:t>maui</a:t>
            </a:r>
            <a:r>
              <a:rPr lang="en-US" sz="4000" dirty="0"/>
              <a:t>-workshop</a:t>
            </a:r>
          </a:p>
        </p:txBody>
      </p:sp>
    </p:spTree>
    <p:extLst>
      <p:ext uri="{BB962C8B-B14F-4D97-AF65-F5344CB8AC3E}">
        <p14:creationId xmlns:p14="http://schemas.microsoft.com/office/powerpoint/2010/main" val="1084136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4AB80-A6E9-4189-B6D9-398BEEB5DD07}"/>
              </a:ext>
            </a:extLst>
          </p:cNvPr>
          <p:cNvSpPr>
            <a:spLocks noGrp="1"/>
          </p:cNvSpPr>
          <p:nvPr>
            <p:ph type="body" sz="quarter" idx="10"/>
          </p:nvPr>
        </p:nvSpPr>
        <p:spPr/>
        <p:txBody>
          <a:bodyPr/>
          <a:lstStyle/>
          <a:p>
            <a:r>
              <a:rPr lang="en-US"/>
              <a:t>Reuse existing web development skills and code</a:t>
            </a:r>
          </a:p>
          <a:p>
            <a:r>
              <a:rPr lang="en-US"/>
              <a:t>Access to all the native platform capabilities of the device</a:t>
            </a:r>
          </a:p>
          <a:p>
            <a:r>
              <a:rPr lang="en-US"/>
              <a:t>Mix native &amp; web UI</a:t>
            </a:r>
          </a:p>
          <a:p>
            <a:r>
              <a:rPr lang="en-US"/>
              <a:t>Reduce app development time</a:t>
            </a:r>
          </a:p>
          <a:p>
            <a:r>
              <a:rPr lang="en-US"/>
              <a:t>Ship seamlessly to app store or internal distribution</a:t>
            </a:r>
          </a:p>
          <a:p>
            <a:endParaRPr lang="en-US"/>
          </a:p>
        </p:txBody>
      </p:sp>
      <p:sp>
        <p:nvSpPr>
          <p:cNvPr id="2" name="Title 1">
            <a:extLst>
              <a:ext uri="{FF2B5EF4-FFF2-40B4-BE49-F238E27FC236}">
                <a16:creationId xmlns:a16="http://schemas.microsoft.com/office/drawing/2014/main" id="{79D6C90E-1D90-476F-A62B-A00131C82EB2}"/>
              </a:ext>
            </a:extLst>
          </p:cNvPr>
          <p:cNvSpPr>
            <a:spLocks noGrp="1"/>
          </p:cNvSpPr>
          <p:nvPr>
            <p:ph type="title"/>
          </p:nvPr>
        </p:nvSpPr>
        <p:spPr/>
        <p:txBody>
          <a:bodyPr/>
          <a:lstStyle/>
          <a:p>
            <a:r>
              <a:rPr lang="en-US"/>
              <a:t>Hybrid app benefits</a:t>
            </a:r>
          </a:p>
        </p:txBody>
      </p:sp>
    </p:spTree>
    <p:extLst>
      <p:ext uri="{BB962C8B-B14F-4D97-AF65-F5344CB8AC3E}">
        <p14:creationId xmlns:p14="http://schemas.microsoft.com/office/powerpoint/2010/main" val="35737096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332BD-C82C-409B-B16D-111B8DBA58B4}"/>
              </a:ext>
            </a:extLst>
          </p:cNvPr>
          <p:cNvSpPr>
            <a:spLocks noGrp="1"/>
          </p:cNvSpPr>
          <p:nvPr>
            <p:ph type="title"/>
          </p:nvPr>
        </p:nvSpPr>
        <p:spPr/>
        <p:txBody>
          <a:bodyPr>
            <a:normAutofit/>
          </a:bodyPr>
          <a:lstStyle/>
          <a:p>
            <a:r>
              <a:rPr lang="en-US" sz="3600" dirty="0"/>
              <a:t>.NET brings rich choices for </a:t>
            </a:r>
            <a:r>
              <a:rPr lang="en-US" sz="3600" dirty="0" err="1"/>
              <a:t>devs</a:t>
            </a:r>
            <a:r>
              <a:rPr lang="en-US" sz="3600" dirty="0"/>
              <a:t> and dev teams</a:t>
            </a:r>
          </a:p>
        </p:txBody>
      </p:sp>
      <p:cxnSp>
        <p:nvCxnSpPr>
          <p:cNvPr id="5" name="Straight Arrow Connector 4">
            <a:extLst>
              <a:ext uri="{FF2B5EF4-FFF2-40B4-BE49-F238E27FC236}">
                <a16:creationId xmlns:a16="http://schemas.microsoft.com/office/drawing/2014/main" id="{E6D2DD91-1D11-4227-88BE-CB05C1B3314A}"/>
              </a:ext>
            </a:extLst>
          </p:cNvPr>
          <p:cNvCxnSpPr>
            <a:cxnSpLocks/>
          </p:cNvCxnSpPr>
          <p:nvPr/>
        </p:nvCxnSpPr>
        <p:spPr>
          <a:xfrm>
            <a:off x="1739474" y="4024408"/>
            <a:ext cx="8946415" cy="0"/>
          </a:xfrm>
          <a:prstGeom prst="straightConnector1">
            <a:avLst/>
          </a:prstGeom>
          <a:ln w="44450">
            <a:solidFill>
              <a:schemeClr val="tx1"/>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09681007-65B1-4C22-98DA-B0C04524BF09}"/>
              </a:ext>
            </a:extLst>
          </p:cNvPr>
          <p:cNvSpPr txBox="1"/>
          <p:nvPr/>
        </p:nvSpPr>
        <p:spPr>
          <a:xfrm>
            <a:off x="413613" y="3751615"/>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Reach</a:t>
            </a:r>
          </a:p>
        </p:txBody>
      </p:sp>
      <p:sp>
        <p:nvSpPr>
          <p:cNvPr id="9" name="TextBox 8">
            <a:extLst>
              <a:ext uri="{FF2B5EF4-FFF2-40B4-BE49-F238E27FC236}">
                <a16:creationId xmlns:a16="http://schemas.microsoft.com/office/drawing/2014/main" id="{E9E757ED-F319-45D1-B099-027EC3513A18}"/>
              </a:ext>
            </a:extLst>
          </p:cNvPr>
          <p:cNvSpPr txBox="1"/>
          <p:nvPr/>
        </p:nvSpPr>
        <p:spPr>
          <a:xfrm>
            <a:off x="10770105" y="3744302"/>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Power</a:t>
            </a:r>
          </a:p>
        </p:txBody>
      </p:sp>
      <p:sp>
        <p:nvSpPr>
          <p:cNvPr id="11" name="Oval 10">
            <a:extLst>
              <a:ext uri="{FF2B5EF4-FFF2-40B4-BE49-F238E27FC236}">
                <a16:creationId xmlns:a16="http://schemas.microsoft.com/office/drawing/2014/main" id="{D168F94A-0BE2-4A6F-AA80-3EEA47D270D9}"/>
              </a:ext>
            </a:extLst>
          </p:cNvPr>
          <p:cNvSpPr/>
          <p:nvPr/>
        </p:nvSpPr>
        <p:spPr>
          <a:xfrm>
            <a:off x="2474418"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10D89F2E-D8F7-4A39-921A-5698B5B6CB4C}"/>
              </a:ext>
            </a:extLst>
          </p:cNvPr>
          <p:cNvSpPr txBox="1"/>
          <p:nvPr/>
        </p:nvSpPr>
        <p:spPr>
          <a:xfrm>
            <a:off x="3406533" y="4278327"/>
            <a:ext cx="5153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PWA</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B3D777A1-4E10-4471-B5D1-037AD86C15DF}"/>
              </a:ext>
            </a:extLst>
          </p:cNvPr>
          <p:cNvSpPr txBox="1"/>
          <p:nvPr/>
        </p:nvSpPr>
        <p:spPr>
          <a:xfrm>
            <a:off x="5720322" y="4252319"/>
            <a:ext cx="1162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with WebView</a:t>
            </a:r>
          </a:p>
        </p:txBody>
      </p:sp>
      <p:sp>
        <p:nvSpPr>
          <p:cNvPr id="25" name="TextBox 24">
            <a:extLst>
              <a:ext uri="{FF2B5EF4-FFF2-40B4-BE49-F238E27FC236}">
                <a16:creationId xmlns:a16="http://schemas.microsoft.com/office/drawing/2014/main" id="{2A0E4901-8723-4D5D-AC16-D4BECC0E1CB5}"/>
              </a:ext>
            </a:extLst>
          </p:cNvPr>
          <p:cNvSpPr txBox="1"/>
          <p:nvPr/>
        </p:nvSpPr>
        <p:spPr>
          <a:xfrm>
            <a:off x="2406062" y="4252320"/>
            <a:ext cx="4383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Site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4B1411B4-FEFA-4114-B0C6-8FD591054936}"/>
              </a:ext>
            </a:extLst>
          </p:cNvPr>
          <p:cNvSpPr/>
          <p:nvPr/>
        </p:nvSpPr>
        <p:spPr>
          <a:xfrm>
            <a:off x="3513377"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17CB26-51F3-4B80-8A6C-4E0140F861C6}"/>
              </a:ext>
            </a:extLst>
          </p:cNvPr>
          <p:cNvSpPr/>
          <p:nvPr/>
        </p:nvSpPr>
        <p:spPr>
          <a:xfrm>
            <a:off x="6120415" y="388590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5" name="Oval 44">
            <a:extLst>
              <a:ext uri="{FF2B5EF4-FFF2-40B4-BE49-F238E27FC236}">
                <a16:creationId xmlns:a16="http://schemas.microsoft.com/office/drawing/2014/main" id="{255BE4A5-F042-4E31-905D-9429BBF9BC3B}"/>
              </a:ext>
            </a:extLst>
          </p:cNvPr>
          <p:cNvSpPr/>
          <p:nvPr/>
        </p:nvSpPr>
        <p:spPr>
          <a:xfrm>
            <a:off x="9599047" y="390834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64DC7395-B74B-4F29-9513-9311B5BD05A1}"/>
              </a:ext>
            </a:extLst>
          </p:cNvPr>
          <p:cNvSpPr txBox="1"/>
          <p:nvPr/>
        </p:nvSpPr>
        <p:spPr>
          <a:xfrm>
            <a:off x="9205003" y="4288838"/>
            <a:ext cx="116226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Native App </a:t>
            </a:r>
          </a:p>
        </p:txBody>
      </p:sp>
      <p:sp>
        <p:nvSpPr>
          <p:cNvPr id="48" name="TextBox 47">
            <a:extLst>
              <a:ext uri="{FF2B5EF4-FFF2-40B4-BE49-F238E27FC236}">
                <a16:creationId xmlns:a16="http://schemas.microsoft.com/office/drawing/2014/main" id="{AB3062B5-4F6C-4496-9EC8-70D6E8C08AF0}"/>
              </a:ext>
            </a:extLst>
          </p:cNvPr>
          <p:cNvSpPr txBox="1"/>
          <p:nvPr/>
        </p:nvSpPr>
        <p:spPr>
          <a:xfrm>
            <a:off x="2373724" y="5108605"/>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0" name="TextBox 49">
            <a:extLst>
              <a:ext uri="{FF2B5EF4-FFF2-40B4-BE49-F238E27FC236}">
                <a16:creationId xmlns:a16="http://schemas.microsoft.com/office/drawing/2014/main" id="{8AAEB056-2BE1-4C67-876D-DEB0512C5104}"/>
              </a:ext>
            </a:extLst>
          </p:cNvPr>
          <p:cNvSpPr txBox="1"/>
          <p:nvPr/>
        </p:nvSpPr>
        <p:spPr>
          <a:xfrm>
            <a:off x="5451766" y="5145099"/>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Hybrid</a:t>
            </a:r>
          </a:p>
        </p:txBody>
      </p:sp>
      <p:sp>
        <p:nvSpPr>
          <p:cNvPr id="52" name="TextBox 51">
            <a:extLst>
              <a:ext uri="{FF2B5EF4-FFF2-40B4-BE49-F238E27FC236}">
                <a16:creationId xmlns:a16="http://schemas.microsoft.com/office/drawing/2014/main" id="{EA69A39A-726D-4143-A5AF-6473A8F98A7E}"/>
              </a:ext>
            </a:extLst>
          </p:cNvPr>
          <p:cNvSpPr txBox="1"/>
          <p:nvPr/>
        </p:nvSpPr>
        <p:spPr>
          <a:xfrm>
            <a:off x="8912886" y="515139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Native</a:t>
            </a:r>
          </a:p>
        </p:txBody>
      </p:sp>
      <p:sp>
        <p:nvSpPr>
          <p:cNvPr id="54" name="TextBox 53">
            <a:extLst>
              <a:ext uri="{FF2B5EF4-FFF2-40B4-BE49-F238E27FC236}">
                <a16:creationId xmlns:a16="http://schemas.microsoft.com/office/drawing/2014/main" id="{A1BEBCF8-94B4-4796-B603-F14691CAC83B}"/>
              </a:ext>
            </a:extLst>
          </p:cNvPr>
          <p:cNvSpPr txBox="1"/>
          <p:nvPr/>
        </p:nvSpPr>
        <p:spPr>
          <a:xfrm>
            <a:off x="2333158" y="2472390"/>
            <a:ext cx="167393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56" name="TextBox 55">
            <a:extLst>
              <a:ext uri="{FF2B5EF4-FFF2-40B4-BE49-F238E27FC236}">
                <a16:creationId xmlns:a16="http://schemas.microsoft.com/office/drawing/2014/main" id="{E2A5904F-3D76-40C2-B5B9-C218AD8BB708}"/>
              </a:ext>
            </a:extLst>
          </p:cNvPr>
          <p:cNvSpPr txBox="1"/>
          <p:nvPr/>
        </p:nvSpPr>
        <p:spPr>
          <a:xfrm>
            <a:off x="4810834" y="2472827"/>
            <a:ext cx="289111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 .NET MAUI)</a:t>
            </a:r>
          </a:p>
        </p:txBody>
      </p:sp>
      <p:sp>
        <p:nvSpPr>
          <p:cNvPr id="58" name="TextBox 57">
            <a:extLst>
              <a:ext uri="{FF2B5EF4-FFF2-40B4-BE49-F238E27FC236}">
                <a16:creationId xmlns:a16="http://schemas.microsoft.com/office/drawing/2014/main" id="{BC6DB9C5-DA80-4530-A3CC-79720AE68557}"/>
              </a:ext>
            </a:extLst>
          </p:cNvPr>
          <p:cNvSpPr txBox="1"/>
          <p:nvPr/>
        </p:nvSpPr>
        <p:spPr>
          <a:xfrm>
            <a:off x="8505692" y="2528095"/>
            <a:ext cx="23364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.NET MAUI </a:t>
            </a:r>
          </a:p>
        </p:txBody>
      </p:sp>
    </p:spTree>
    <p:extLst>
      <p:ext uri="{BB962C8B-B14F-4D97-AF65-F5344CB8AC3E}">
        <p14:creationId xmlns:p14="http://schemas.microsoft.com/office/powerpoint/2010/main" val="414446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21" grpId="0"/>
      <p:bldP spid="25" grpId="0"/>
      <p:bldP spid="39" grpId="0" animBg="1"/>
      <p:bldP spid="43" grpId="0" animBg="1"/>
      <p:bldP spid="45" grpId="0" animBg="1"/>
      <p:bldP spid="47" grpId="0"/>
      <p:bldP spid="48" grpId="0"/>
      <p:bldP spid="50" grpId="0"/>
      <p:bldP spid="52" grpId="0"/>
      <p:bldP spid="54" grpId="0"/>
      <p:bldP spid="56" grpId="0"/>
      <p:bldP spid="5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185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431" y="457831"/>
            <a:ext cx="11016184" cy="553881"/>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4069"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62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82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58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34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06"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786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406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82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587"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34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0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7864"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625"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712" y="3701301"/>
            <a:ext cx="9954272" cy="127988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381" y="3705207"/>
            <a:ext cx="9954272" cy="127988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580" y="3705207"/>
            <a:ext cx="9954272" cy="127988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911" y="3703699"/>
            <a:ext cx="9954272" cy="127988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441" y="2295450"/>
            <a:ext cx="650568" cy="63994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987" y="2276404"/>
            <a:ext cx="639944" cy="63994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346" y="2341158"/>
            <a:ext cx="866839" cy="5485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86" y="2295450"/>
            <a:ext cx="384030" cy="63994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26" y="2341158"/>
            <a:ext cx="941471" cy="548524"/>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059" y="2295450"/>
            <a:ext cx="638921" cy="6399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706" y="2295450"/>
            <a:ext cx="595147" cy="63994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74" y="4876471"/>
            <a:ext cx="1418981" cy="1418981"/>
          </a:xfrm>
          <a:prstGeom prst="rect">
            <a:avLst/>
          </a:prstGeom>
          <a:solidFill>
            <a:srgbClr val="512BD4"/>
          </a:solidFill>
        </p:spPr>
        <p:txBody>
          <a:bodyPr wrap="square" lIns="0" tIns="0" rIns="0" bIns="0" rtlCol="0" anchor="ctr" anchorCtr="0">
            <a:noAutofit/>
          </a:bodyPr>
          <a:lstStyle/>
          <a:p>
            <a:pPr algn="ctr" defTabSz="914358">
              <a:lnSpc>
                <a:spcPct val="90000"/>
              </a:lnSpc>
              <a:spcAft>
                <a:spcPts val="600"/>
              </a:spcAft>
              <a:defRPr/>
            </a:pPr>
            <a:r>
              <a:rPr lang="en-US" sz="4000">
                <a:solidFill>
                  <a:srgbClr val="FFFFFF"/>
                </a:solidFill>
                <a:latin typeface="Segoe UI Light"/>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a:solidFill>
                  <a:schemeClr val="tx1"/>
                </a:solidFill>
              </a:rPr>
              <a:t>Q&amp;A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82" y="4315297"/>
            <a:ext cx="557054" cy="1890129"/>
          </a:xfrm>
          <a:prstGeom prst="rect">
            <a:avLst/>
          </a:prstGeom>
        </p:spPr>
      </p:pic>
      <p:sp>
        <p:nvSpPr>
          <p:cNvPr id="12" name="TextBox 11"/>
          <p:cNvSpPr txBox="1"/>
          <p:nvPr/>
        </p:nvSpPr>
        <p:spPr>
          <a:xfrm>
            <a:off x="1736344" y="4325390"/>
            <a:ext cx="5966529"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James</a:t>
            </a:r>
          </a:p>
          <a:p>
            <a:r>
              <a:rPr lang="en-US" sz="1961" dirty="0" err="1">
                <a:cs typeface="Arial"/>
              </a:rPr>
              <a:t>Montemagno</a:t>
            </a:r>
            <a:endParaRPr lang="en-US" sz="1961" dirty="0">
              <a:cs typeface="Arial"/>
            </a:endParaRPr>
          </a:p>
          <a:p>
            <a:r>
              <a:rPr lang="en-US" sz="1961" dirty="0">
                <a:latin typeface="+mj-lt"/>
                <a:cs typeface="Arial"/>
              </a:rPr>
              <a:t>Principal Lead PM – Developer Community, Microsoft</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6"/>
            <a:ext cx="9541633" cy="761555"/>
            <a:chOff x="1735137" y="5935662"/>
            <a:chExt cx="9732963" cy="776826"/>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motz@microsoft.com</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montemagno.com</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@JamesMontemagno</a:t>
              </a:r>
            </a:p>
            <a:p>
              <a:pPr algn="r">
                <a:lnSpc>
                  <a:spcPct val="130000"/>
                </a:lnSpc>
              </a:pPr>
              <a:r>
                <a:rPr lang="en-US" sz="1765" dirty="0">
                  <a:latin typeface="+mj-lt"/>
                  <a:cs typeface="Arial"/>
                </a:rPr>
                <a:t>/</a:t>
              </a:r>
              <a:r>
                <a:rPr lang="en-US" sz="1765" dirty="0" err="1">
                  <a:latin typeface="+mj-lt"/>
                  <a:cs typeface="Arial"/>
                </a:rPr>
                <a:t>JamesMontemagno</a:t>
              </a:r>
              <a:endParaRPr lang="en-US" sz="1765" dirty="0">
                <a:latin typeface="+mj-lt"/>
                <a:cs typeface="Arial"/>
              </a:endParaRPr>
            </a:p>
          </p:txBody>
        </p:sp>
      </p:grpSp>
      <p:pic>
        <p:nvPicPr>
          <p:cNvPr id="13" name="Picture 12">
            <a:extLst>
              <a:ext uri="{FF2B5EF4-FFF2-40B4-BE49-F238E27FC236}">
                <a16:creationId xmlns:a16="http://schemas.microsoft.com/office/drawing/2014/main" id="{9D574FF3-0A98-4A53-BD42-1250F2BAA98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80990" y="1860519"/>
            <a:ext cx="1491986" cy="1491986"/>
          </a:xfrm>
          <a:prstGeom prst="rect">
            <a:avLst/>
          </a:prstGeom>
        </p:spPr>
      </p:pic>
      <p:sp>
        <p:nvSpPr>
          <p:cNvPr id="16" name="TextBox 15">
            <a:extLst>
              <a:ext uri="{FF2B5EF4-FFF2-40B4-BE49-F238E27FC236}">
                <a16:creationId xmlns:a16="http://schemas.microsoft.com/office/drawing/2014/main" id="{C0775226-AE89-4EB3-80AD-2BED47FD58CE}"/>
              </a:ext>
            </a:extLst>
          </p:cNvPr>
          <p:cNvSpPr txBox="1"/>
          <p:nvPr/>
        </p:nvSpPr>
        <p:spPr>
          <a:xfrm>
            <a:off x="7528441" y="3390702"/>
            <a:ext cx="3797085" cy="926407"/>
          </a:xfrm>
          <a:prstGeom prst="rect">
            <a:avLst/>
          </a:prstGeom>
          <a:noFill/>
        </p:spPr>
        <p:txBody>
          <a:bodyPr wrap="square" rtlCol="0">
            <a:spAutoFit/>
          </a:bodyPr>
          <a:lstStyle/>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Weekly development podcast</a:t>
            </a:r>
          </a:p>
          <a:p>
            <a:pPr marL="0" marR="0" lvl="0" indent="0" algn="ctr" defTabSz="457080" rtl="0" eaLnBrk="1" fontAlgn="auto" latinLnBrk="0" hangingPunct="1">
              <a:lnSpc>
                <a:spcPct val="130000"/>
              </a:lnSpc>
              <a:spcBef>
                <a:spcPts val="0"/>
              </a:spcBef>
              <a:spcAft>
                <a:spcPts val="0"/>
              </a:spcAft>
              <a:buClrTx/>
              <a:buSzTx/>
              <a:buFontTx/>
              <a:buNone/>
              <a:tabLst/>
              <a:defRPr/>
            </a:pPr>
            <a:r>
              <a:rPr kumimoji="0" lang="en-US" sz="2200" b="0" i="0" u="none" strike="noStrike" kern="0" cap="none" spc="0" normalizeH="0" baseline="0" noProof="0" dirty="0">
                <a:ln>
                  <a:noFill/>
                </a:ln>
                <a:effectLst/>
                <a:uLnTx/>
                <a:uFillTx/>
                <a:latin typeface="Segoe UI Light"/>
                <a:ea typeface=""/>
                <a:cs typeface="Arial"/>
              </a:rPr>
              <a:t>mergeconflict.fm</a:t>
            </a:r>
          </a:p>
        </p:txBody>
      </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0990" y="5901403"/>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8652" y="6208539"/>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6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805566" y="3149081"/>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46086" y="3672002"/>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02">
                    <a:defRPr/>
                  </a:pPr>
                  <a:endParaRPr lang="en-US" sz="1333"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800">
                      <a:solidFill>
                        <a:srgbClr val="E5E5E5"/>
                      </a:solidFill>
                      <a:latin typeface="Open Sans" panose="020B0606030504020204" pitchFamily="34" charset="0"/>
                      <a:ea typeface="Open Sans" panose="020B0606030504020204" pitchFamily="34" charset="0"/>
                      <a:cs typeface="Open Sans" panose="020B0606030504020204" pitchFamily="34" charset="0"/>
                    </a:rPr>
                    <a:t>COMMON BASE LIBARIES/APIs </a:t>
                  </a:r>
                  <a:endParaRPr lang="en-US" sz="1400">
                    <a:solidFill>
                      <a:srgbClr val="E5E5E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808">
                    <a:defRPr/>
                  </a:pPr>
                  <a:r>
                    <a:rPr lang="en-US" sz="1333" b="1" kern="0">
                      <a:solidFill>
                        <a:srgbClr val="FFFFFF"/>
                      </a:solidFill>
                      <a:latin typeface="Open Sans" panose="020B0606030504020204" pitchFamily="34" charset="0"/>
                      <a:ea typeface="Open Sans" panose="020B0606030504020204" pitchFamily="34" charset="0"/>
                      <a:cs typeface="Open Sans" panose="020B0606030504020204" pitchFamily="34" charset="0"/>
                    </a:rPr>
                    <a:t>INFRASTRUCTURE</a:t>
                  </a:r>
                  <a:endParaRPr lang="en-US" sz="1733">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1"/>
                <a:ext cx="9253607" cy="592031"/>
              </a:xfrm>
              <a:prstGeom prst="rect">
                <a:avLst/>
              </a:prstGeom>
            </p:spPr>
            <p:txBody>
              <a:bodyPr wrap="square">
                <a:spAutoFit/>
              </a:bodyPr>
              <a:lstStyle/>
              <a:p>
                <a:pPr algn="ctr" defTabSz="914002">
                  <a:lnSpc>
                    <a:spcPct val="90000"/>
                  </a:lnSpc>
                  <a:defRPr/>
                </a:pPr>
                <a:r>
                  <a:rPr lang="en-US" sz="2800" kern="0" dirty="0">
                    <a:solidFill>
                      <a:srgbClr val="FFFFFF"/>
                    </a:solidFill>
                    <a:latin typeface="Open Sans" panose="020B0606030504020204" pitchFamily="34" charset="0"/>
                    <a:ea typeface="Open Sans" panose="020B0606030504020204" pitchFamily="34" charset="0"/>
                    <a:cs typeface="Open Sans" panose="020B0606030504020204" pitchFamily="34" charset="0"/>
                  </a:rPr>
                  <a:t>.NET 8</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endParaRPr lang="en-US" sz="1067">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9" y="957294"/>
            <a:ext cx="2417836" cy="5009250"/>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defTabSz="894404">
                <a:defRPr/>
              </a:pPr>
              <a:r>
                <a:rPr lang="en-US" sz="2000" kern="0">
                  <a:gradFill>
                    <a:gsLst>
                      <a:gs pos="14679">
                        <a:srgbClr val="FFFFFF"/>
                      </a:gs>
                      <a:gs pos="38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a:solidFill>
                    <a:srgbClr val="E6E6E6"/>
                  </a:solidFill>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4131456"/>
              <a:ext cx="2348571"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271718"/>
              <a:ext cx="2357648"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478544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a:t>
              </a:r>
            </a:p>
          </p:txBody>
        </p:sp>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6"/>
            <a:stretch>
              <a:fillRect/>
            </a:stretch>
          </p:blipFill>
          <p:spPr>
            <a:xfrm>
              <a:off x="10096009" y="3537005"/>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94042" y="1150822"/>
            <a:ext cx="1250399"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46102" y="1150823"/>
            <a:ext cx="1250399"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86210"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36814"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88563"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31699"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99989" y="1154506"/>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312996" y="1710965"/>
            <a:ext cx="8662879" cy="2075964"/>
            <a:chOff x="268048" y="1464864"/>
            <a:chExt cx="866287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7"/>
              <a:ext cx="1251269"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5"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69"/>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7"/>
              <a:ext cx="1195961"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AI</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26371" y="1464864"/>
              <a:ext cx="1256082" cy="2075963"/>
              <a:chOff x="673761" y="1444306"/>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68048" y="1738500"/>
              <a:ext cx="1251270" cy="897736"/>
              <a:chOff x="3165639" y="1720818"/>
              <a:chExt cx="1251270" cy="897736"/>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5"/>
                <a:ext cx="1251270"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dirty="0">
                    <a:solidFill>
                      <a:srgbClr val="FFFFFF"/>
                    </a:solidFill>
                    <a:latin typeface="Open Sans" panose="020B0606030504020204" pitchFamily="34" charset="0"/>
                    <a:ea typeface="Open Sans" panose="020B0606030504020204" pitchFamily="34" charset="0"/>
                    <a:cs typeface="Open Sans" panose="020B0606030504020204" pitchFamily="34" charset="0"/>
                  </a:rPr>
                  <a:t>CLOUD</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57538" y="114716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8"/>
            <a:ext cx="11017251"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en-US" sz="4400" spc="-51" dirty="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96186" y="3141803"/>
            <a:ext cx="7636839" cy="164323"/>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1" y="955466"/>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dirty="0">
                  <a:solidFill>
                    <a:srgbClr val="E6E6E6"/>
                  </a:solidFill>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4"/>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1" y="3641678"/>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1" y="4903775"/>
              <a:ext cx="1313085" cy="786618"/>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dirty="0">
                  <a:solidFill>
                    <a:srgbClr val="E6E6E6"/>
                  </a:solidFill>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21164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FFFFFF"/>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nodeType="withEffect">
                                  <p:stCondLst>
                                    <p:cond delay="0"/>
                                  </p:stCondLst>
                                  <p:childTnLst>
                                    <p:set>
                                      <p:cBhvr>
                                        <p:cTn id="43" dur="1" fill="hold">
                                          <p:stCondLst>
                                            <p:cond delay="0"/>
                                          </p:stCondLst>
                                        </p:cTn>
                                        <p:tgtEl>
                                          <p:spTgt spid="1032"/>
                                        </p:tgtEl>
                                        <p:attrNameLst>
                                          <p:attrName>style.visibility</p:attrName>
                                        </p:attrNameLst>
                                      </p:cBhvr>
                                      <p:to>
                                        <p:strVal val="visible"/>
                                      </p:to>
                                    </p:set>
                                    <p:animEffect transition="in" filter="fade">
                                      <p:cBhvr>
                                        <p:cTn id="44"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61907" y="1006689"/>
            <a:ext cx="914400" cy="914400"/>
            <a:chOff x="2204606" y="5539769"/>
            <a:chExt cx="914400" cy="914400"/>
          </a:xfrm>
          <a:solidFill>
            <a:schemeClr val="bg1">
              <a:lumMod val="40000"/>
              <a:lumOff val="60000"/>
            </a:schemeClr>
          </a:solidFill>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04606" y="5539769"/>
              <a:ext cx="914400" cy="914400"/>
            </a:xfrm>
            <a:prstGeom prst="rect">
              <a:avLst/>
            </a:prstGeom>
          </p:spPr>
        </p:pic>
      </p:grpSp>
      <p:grpSp>
        <p:nvGrpSpPr>
          <p:cNvPr id="81" name="Group 80">
            <a:extLst>
              <a:ext uri="{FF2B5EF4-FFF2-40B4-BE49-F238E27FC236}">
                <a16:creationId xmlns:a16="http://schemas.microsoft.com/office/drawing/2014/main" id="{ECE75FA3-18F7-4E72-A916-933577D7EF9D}"/>
              </a:ext>
            </a:extLst>
          </p:cNvPr>
          <p:cNvGrpSpPr/>
          <p:nvPr/>
        </p:nvGrpSpPr>
        <p:grpSpPr>
          <a:xfrm>
            <a:off x="5621991" y="1994228"/>
            <a:ext cx="605216" cy="809633"/>
            <a:chOff x="7631025" y="3554286"/>
            <a:chExt cx="605216" cy="809632"/>
          </a:xfrm>
        </p:grpSpPr>
        <p:grpSp>
          <p:nvGrpSpPr>
            <p:cNvPr id="74" name="Graphic 69" descr="Programmer female outline">
              <a:extLst>
                <a:ext uri="{FF2B5EF4-FFF2-40B4-BE49-F238E27FC236}">
                  <a16:creationId xmlns:a16="http://schemas.microsoft.com/office/drawing/2014/main" id="{B6BBC872-4644-4913-98C3-0A3C9FC550AC}"/>
                </a:ext>
              </a:extLst>
            </p:cNvPr>
            <p:cNvGrpSpPr/>
            <p:nvPr/>
          </p:nvGrpSpPr>
          <p:grpSpPr>
            <a:xfrm>
              <a:off x="7631025" y="3554286"/>
              <a:ext cx="605216" cy="809632"/>
              <a:chOff x="7631025" y="3554286"/>
              <a:chExt cx="605216" cy="809632"/>
            </a:xfrm>
            <a:solidFill>
              <a:schemeClr val="tx1"/>
            </a:solidFill>
          </p:grpSpPr>
          <p:sp>
            <p:nvSpPr>
              <p:cNvPr id="75" name="Freeform: Shape 74">
                <a:extLst>
                  <a:ext uri="{FF2B5EF4-FFF2-40B4-BE49-F238E27FC236}">
                    <a16:creationId xmlns:a16="http://schemas.microsoft.com/office/drawing/2014/main" id="{078243C9-B9F1-4236-ABF1-2D756241EA9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76" name="Freeform: Shape 75">
                <a:extLst>
                  <a:ext uri="{FF2B5EF4-FFF2-40B4-BE49-F238E27FC236}">
                    <a16:creationId xmlns:a16="http://schemas.microsoft.com/office/drawing/2014/main" id="{4BDA0062-E63F-4787-B6A7-43A4C720E54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0" name="TextBox 79">
              <a:extLst>
                <a:ext uri="{FF2B5EF4-FFF2-40B4-BE49-F238E27FC236}">
                  <a16:creationId xmlns:a16="http://schemas.microsoft.com/office/drawing/2014/main" id="{115DEDD6-84A1-4556-8FCD-1990F3FB250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grpSp>
        <p:nvGrpSpPr>
          <p:cNvPr id="88" name="Group 87">
            <a:extLst>
              <a:ext uri="{FF2B5EF4-FFF2-40B4-BE49-F238E27FC236}">
                <a16:creationId xmlns:a16="http://schemas.microsoft.com/office/drawing/2014/main" id="{0A60D2A4-4CB8-4E91-ACA6-C11EFD16C110}"/>
              </a:ext>
            </a:extLst>
          </p:cNvPr>
          <p:cNvGrpSpPr/>
          <p:nvPr/>
        </p:nvGrpSpPr>
        <p:grpSpPr>
          <a:xfrm>
            <a:off x="4352998" y="1376820"/>
            <a:ext cx="642036" cy="809624"/>
            <a:chOff x="6362032" y="2936883"/>
            <a:chExt cx="642036" cy="809624"/>
          </a:xfrm>
        </p:grpSpPr>
        <p:grpSp>
          <p:nvGrpSpPr>
            <p:cNvPr id="82" name="Graphic 70" descr="Programmer male with solid fill">
              <a:extLst>
                <a:ext uri="{FF2B5EF4-FFF2-40B4-BE49-F238E27FC236}">
                  <a16:creationId xmlns:a16="http://schemas.microsoft.com/office/drawing/2014/main" id="{E75F494E-96C5-4C65-B1B4-26EF4DACA7FD}"/>
                </a:ext>
              </a:extLst>
            </p:cNvPr>
            <p:cNvGrpSpPr/>
            <p:nvPr/>
          </p:nvGrpSpPr>
          <p:grpSpPr>
            <a:xfrm>
              <a:off x="6362032" y="2936883"/>
              <a:ext cx="642036" cy="809624"/>
              <a:chOff x="6362032" y="2936883"/>
              <a:chExt cx="642036" cy="809624"/>
            </a:xfrm>
            <a:solidFill>
              <a:schemeClr val="tx1"/>
            </a:solidFill>
          </p:grpSpPr>
          <p:sp>
            <p:nvSpPr>
              <p:cNvPr id="83" name="Freeform: Shape 82">
                <a:extLst>
                  <a:ext uri="{FF2B5EF4-FFF2-40B4-BE49-F238E27FC236}">
                    <a16:creationId xmlns:a16="http://schemas.microsoft.com/office/drawing/2014/main" id="{962F81EA-F77D-4ADC-B30A-D2F16938FD02}"/>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84" name="Freeform: Shape 83">
                <a:extLst>
                  <a:ext uri="{FF2B5EF4-FFF2-40B4-BE49-F238E27FC236}">
                    <a16:creationId xmlns:a16="http://schemas.microsoft.com/office/drawing/2014/main" id="{571FAECD-067C-4019-B55A-2F95E6D86CAF}"/>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7" name="Rectangle 86">
              <a:extLst>
                <a:ext uri="{FF2B5EF4-FFF2-40B4-BE49-F238E27FC236}">
                  <a16:creationId xmlns:a16="http://schemas.microsoft.com/office/drawing/2014/main" id="{323DBC9D-B9DF-4336-8A7A-0E969ED13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86" name="TextBox 85">
              <a:extLst>
                <a:ext uri="{FF2B5EF4-FFF2-40B4-BE49-F238E27FC236}">
                  <a16:creationId xmlns:a16="http://schemas.microsoft.com/office/drawing/2014/main" id="{1525A1F3-195E-40FA-A1EF-29A370E282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97" name="Group 96">
            <a:extLst>
              <a:ext uri="{FF2B5EF4-FFF2-40B4-BE49-F238E27FC236}">
                <a16:creationId xmlns:a16="http://schemas.microsoft.com/office/drawing/2014/main" id="{FC938577-B932-4A13-8863-62CD961A87B7}"/>
              </a:ext>
            </a:extLst>
          </p:cNvPr>
          <p:cNvGrpSpPr/>
          <p:nvPr/>
        </p:nvGrpSpPr>
        <p:grpSpPr>
          <a:xfrm>
            <a:off x="5823081" y="334148"/>
            <a:ext cx="624376" cy="809620"/>
            <a:chOff x="7832116" y="1894212"/>
            <a:chExt cx="624376" cy="809620"/>
          </a:xfrm>
        </p:grpSpPr>
        <p:sp>
          <p:nvSpPr>
            <p:cNvPr id="90" name="TextBox 89">
              <a:extLst>
                <a:ext uri="{FF2B5EF4-FFF2-40B4-BE49-F238E27FC236}">
                  <a16:creationId xmlns:a16="http://schemas.microsoft.com/office/drawing/2014/main" id="{9656CBCD-A060-4BC4-A2FA-BECF750791EF}"/>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nvGrpSpPr>
            <p:cNvPr id="91" name="Graphic 72" descr="Programmer male outline">
              <a:extLst>
                <a:ext uri="{FF2B5EF4-FFF2-40B4-BE49-F238E27FC236}">
                  <a16:creationId xmlns:a16="http://schemas.microsoft.com/office/drawing/2014/main" id="{DAE63BCF-F1BE-48FD-BE70-F5084A1C9674}"/>
                </a:ext>
              </a:extLst>
            </p:cNvPr>
            <p:cNvGrpSpPr/>
            <p:nvPr/>
          </p:nvGrpSpPr>
          <p:grpSpPr>
            <a:xfrm>
              <a:off x="7832116" y="1894212"/>
              <a:ext cx="624376" cy="809620"/>
              <a:chOff x="7832116" y="1894212"/>
              <a:chExt cx="624376" cy="809620"/>
            </a:xfrm>
            <a:solidFill>
              <a:schemeClr val="tx1"/>
            </a:solidFill>
          </p:grpSpPr>
          <p:sp>
            <p:nvSpPr>
              <p:cNvPr id="92" name="Freeform: Shape 91">
                <a:extLst>
                  <a:ext uri="{FF2B5EF4-FFF2-40B4-BE49-F238E27FC236}">
                    <a16:creationId xmlns:a16="http://schemas.microsoft.com/office/drawing/2014/main" id="{D379467E-47DE-4BCE-B529-69D79C0EDC2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93" name="Freeform: Shape 92">
                <a:extLst>
                  <a:ext uri="{FF2B5EF4-FFF2-40B4-BE49-F238E27FC236}">
                    <a16:creationId xmlns:a16="http://schemas.microsoft.com/office/drawing/2014/main" id="{D9693959-A8BA-48C6-AAF6-90B5E2CDECB8}"/>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id="{A9C49AAB-0F10-4BAF-9DD3-9F4FBB9332D4}"/>
              </a:ext>
            </a:extLst>
          </p:cNvPr>
          <p:cNvGrpSpPr/>
          <p:nvPr/>
        </p:nvGrpSpPr>
        <p:grpSpPr>
          <a:xfrm>
            <a:off x="4203907" y="248419"/>
            <a:ext cx="914400" cy="914400"/>
            <a:chOff x="6212942" y="1808483"/>
            <a:chExt cx="914400" cy="914400"/>
          </a:xfrm>
        </p:grpSpPr>
        <p:pic>
          <p:nvPicPr>
            <p:cNvPr id="72" name="Graphic 71" descr="Programmer female with solid fill">
              <a:extLst>
                <a:ext uri="{FF2B5EF4-FFF2-40B4-BE49-F238E27FC236}">
                  <a16:creationId xmlns:a16="http://schemas.microsoft.com/office/drawing/2014/main" id="{8EE38DAF-7E86-4577-8402-AA938FFB8F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03" name="Rectangle 102">
              <a:extLst>
                <a:ext uri="{FF2B5EF4-FFF2-40B4-BE49-F238E27FC236}">
                  <a16:creationId xmlns:a16="http://schemas.microsoft.com/office/drawing/2014/main" id="{492F3FB4-95F4-4EBD-B79C-5597167547E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01" name="TextBox 100">
              <a:extLst>
                <a:ext uri="{FF2B5EF4-FFF2-40B4-BE49-F238E27FC236}">
                  <a16:creationId xmlns:a16="http://schemas.microsoft.com/office/drawing/2014/main" id="{0BE70E8C-53DB-4BBD-A442-503007E386E5}"/>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108" name="Group 107">
            <a:extLst>
              <a:ext uri="{FF2B5EF4-FFF2-40B4-BE49-F238E27FC236}">
                <a16:creationId xmlns:a16="http://schemas.microsoft.com/office/drawing/2014/main" id="{6FD5373C-4E13-42D3-B8C0-D7894527381C}"/>
              </a:ext>
            </a:extLst>
          </p:cNvPr>
          <p:cNvGrpSpPr/>
          <p:nvPr/>
        </p:nvGrpSpPr>
        <p:grpSpPr>
          <a:xfrm>
            <a:off x="3784067" y="4561328"/>
            <a:ext cx="605216" cy="809633"/>
            <a:chOff x="7631025" y="3554286"/>
            <a:chExt cx="605216" cy="809632"/>
          </a:xfrm>
        </p:grpSpPr>
        <p:grpSp>
          <p:nvGrpSpPr>
            <p:cNvPr id="124" name="Graphic 69" descr="Programmer female outline">
              <a:extLst>
                <a:ext uri="{FF2B5EF4-FFF2-40B4-BE49-F238E27FC236}">
                  <a16:creationId xmlns:a16="http://schemas.microsoft.com/office/drawing/2014/main" id="{86A81718-4E08-444B-AB92-71A36D3048A9}"/>
                </a:ext>
              </a:extLst>
            </p:cNvPr>
            <p:cNvGrpSpPr/>
            <p:nvPr/>
          </p:nvGrpSpPr>
          <p:grpSpPr>
            <a:xfrm>
              <a:off x="7631025" y="3554286"/>
              <a:ext cx="605216" cy="809632"/>
              <a:chOff x="7631025" y="3554286"/>
              <a:chExt cx="605216" cy="809632"/>
            </a:xfrm>
            <a:solidFill>
              <a:schemeClr val="tx1"/>
            </a:solidFill>
          </p:grpSpPr>
          <p:sp>
            <p:nvSpPr>
              <p:cNvPr id="126" name="Freeform: Shape 125">
                <a:extLst>
                  <a:ext uri="{FF2B5EF4-FFF2-40B4-BE49-F238E27FC236}">
                    <a16:creationId xmlns:a16="http://schemas.microsoft.com/office/drawing/2014/main" id="{4753D641-31EF-488B-B2EF-9699D384C771}"/>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7" name="Freeform: Shape 126">
                <a:extLst>
                  <a:ext uri="{FF2B5EF4-FFF2-40B4-BE49-F238E27FC236}">
                    <a16:creationId xmlns:a16="http://schemas.microsoft.com/office/drawing/2014/main" id="{3CC3811A-DB35-4D7B-AD25-49D1FDBB60C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TextBox 124">
              <a:extLst>
                <a:ext uri="{FF2B5EF4-FFF2-40B4-BE49-F238E27FC236}">
                  <a16:creationId xmlns:a16="http://schemas.microsoft.com/office/drawing/2014/main" id="{CFFEAD5E-964E-4C78-9514-F4A07866AB5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grpSp>
        <p:nvGrpSpPr>
          <p:cNvPr id="109" name="Group 108">
            <a:extLst>
              <a:ext uri="{FF2B5EF4-FFF2-40B4-BE49-F238E27FC236}">
                <a16:creationId xmlns:a16="http://schemas.microsoft.com/office/drawing/2014/main" id="{7D79C21E-E395-44F1-A6BB-9B616398BD48}"/>
              </a:ext>
            </a:extLst>
          </p:cNvPr>
          <p:cNvGrpSpPr/>
          <p:nvPr/>
        </p:nvGrpSpPr>
        <p:grpSpPr>
          <a:xfrm>
            <a:off x="3228354" y="3179189"/>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10" name="Group 109">
            <a:extLst>
              <a:ext uri="{FF2B5EF4-FFF2-40B4-BE49-F238E27FC236}">
                <a16:creationId xmlns:a16="http://schemas.microsoft.com/office/drawing/2014/main" id="{F20DFD5A-D52B-46D4-8CA5-D43BDEC4A6EC}"/>
              </a:ext>
            </a:extLst>
          </p:cNvPr>
          <p:cNvGrpSpPr/>
          <p:nvPr/>
        </p:nvGrpSpPr>
        <p:grpSpPr>
          <a:xfrm>
            <a:off x="4476207" y="2593273"/>
            <a:ext cx="624376" cy="809620"/>
            <a:chOff x="7832116" y="1894212"/>
            <a:chExt cx="624376" cy="809620"/>
          </a:xfrm>
        </p:grpSpPr>
        <p:sp>
          <p:nvSpPr>
            <p:cNvPr id="115" name="TextBox 114">
              <a:extLst>
                <a:ext uri="{FF2B5EF4-FFF2-40B4-BE49-F238E27FC236}">
                  <a16:creationId xmlns:a16="http://schemas.microsoft.com/office/drawing/2014/main" id="{6BB5F5D4-2642-4FE2-8DEF-5B8AFF709A9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nvGrpSpPr>
            <p:cNvPr id="116" name="Graphic 72" descr="Programmer male outline">
              <a:extLst>
                <a:ext uri="{FF2B5EF4-FFF2-40B4-BE49-F238E27FC236}">
                  <a16:creationId xmlns:a16="http://schemas.microsoft.com/office/drawing/2014/main" id="{4C6F535A-F2AE-43A8-96D7-18C5CAB5C606}"/>
                </a:ext>
              </a:extLst>
            </p:cNvPr>
            <p:cNvGrpSpPr/>
            <p:nvPr/>
          </p:nvGrpSpPr>
          <p:grpSpPr>
            <a:xfrm>
              <a:off x="7832116" y="1894212"/>
              <a:ext cx="624376" cy="809620"/>
              <a:chOff x="7832116" y="1894212"/>
              <a:chExt cx="624376" cy="809620"/>
            </a:xfrm>
            <a:solidFill>
              <a:schemeClr val="tx1"/>
            </a:solidFill>
          </p:grpSpPr>
          <p:sp>
            <p:nvSpPr>
              <p:cNvPr id="117" name="Freeform: Shape 116">
                <a:extLst>
                  <a:ext uri="{FF2B5EF4-FFF2-40B4-BE49-F238E27FC236}">
                    <a16:creationId xmlns:a16="http://schemas.microsoft.com/office/drawing/2014/main" id="{A59CEDB2-87BF-4473-913D-44B8EE1C3E3E}"/>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18" name="Freeform: Shape 117">
                <a:extLst>
                  <a:ext uri="{FF2B5EF4-FFF2-40B4-BE49-F238E27FC236}">
                    <a16:creationId xmlns:a16="http://schemas.microsoft.com/office/drawing/2014/main" id="{88FF479E-AF34-4F7E-A96B-4E52E679902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1" name="Group 110">
            <a:extLst>
              <a:ext uri="{FF2B5EF4-FFF2-40B4-BE49-F238E27FC236}">
                <a16:creationId xmlns:a16="http://schemas.microsoft.com/office/drawing/2014/main" id="{1F4153EE-5093-43B6-B0C8-CF45D833931B}"/>
              </a:ext>
            </a:extLst>
          </p:cNvPr>
          <p:cNvGrpSpPr/>
          <p:nvPr/>
        </p:nvGrpSpPr>
        <p:grpSpPr>
          <a:xfrm>
            <a:off x="4869961" y="3622476"/>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35" name="Group 134">
            <a:extLst>
              <a:ext uri="{FF2B5EF4-FFF2-40B4-BE49-F238E27FC236}">
                <a16:creationId xmlns:a16="http://schemas.microsoft.com/office/drawing/2014/main" id="{9CF318DB-0481-40DA-AE8B-F4119C9EED0F}"/>
              </a:ext>
            </a:extLst>
          </p:cNvPr>
          <p:cNvGrpSpPr/>
          <p:nvPr/>
        </p:nvGrpSpPr>
        <p:grpSpPr>
          <a:xfrm>
            <a:off x="7150136" y="3751372"/>
            <a:ext cx="605216" cy="809633"/>
            <a:chOff x="7631025" y="3554286"/>
            <a:chExt cx="605216" cy="809632"/>
          </a:xfrm>
        </p:grpSpPr>
        <p:grpSp>
          <p:nvGrpSpPr>
            <p:cNvPr id="154" name="Graphic 69" descr="Programmer female outline">
              <a:extLst>
                <a:ext uri="{FF2B5EF4-FFF2-40B4-BE49-F238E27FC236}">
                  <a16:creationId xmlns:a16="http://schemas.microsoft.com/office/drawing/2014/main" id="{C09364A9-CF24-4AD0-95C9-092A9E1316DD}"/>
                </a:ext>
              </a:extLst>
            </p:cNvPr>
            <p:cNvGrpSpPr/>
            <p:nvPr/>
          </p:nvGrpSpPr>
          <p:grpSpPr>
            <a:xfrm>
              <a:off x="7631025" y="3554286"/>
              <a:ext cx="605216" cy="809632"/>
              <a:chOff x="7631025" y="3554286"/>
              <a:chExt cx="605216" cy="809632"/>
            </a:xfrm>
            <a:solidFill>
              <a:schemeClr val="tx1"/>
            </a:solidFill>
          </p:grpSpPr>
          <p:sp>
            <p:nvSpPr>
              <p:cNvPr id="156" name="Freeform: Shape 155">
                <a:extLst>
                  <a:ext uri="{FF2B5EF4-FFF2-40B4-BE49-F238E27FC236}">
                    <a16:creationId xmlns:a16="http://schemas.microsoft.com/office/drawing/2014/main" id="{80A9594E-4E6B-464D-BD7D-821952638AE2}"/>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7" name="Freeform: Shape 156">
                <a:extLst>
                  <a:ext uri="{FF2B5EF4-FFF2-40B4-BE49-F238E27FC236}">
                    <a16:creationId xmlns:a16="http://schemas.microsoft.com/office/drawing/2014/main" id="{B39C01C0-A844-4473-8BAD-A9CD3490BFA4}"/>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5" name="TextBox 154">
              <a:extLst>
                <a:ext uri="{FF2B5EF4-FFF2-40B4-BE49-F238E27FC236}">
                  <a16:creationId xmlns:a16="http://schemas.microsoft.com/office/drawing/2014/main" id="{1CBF3C26-8A05-4E3E-A611-E94F4E5F346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C++</a:t>
              </a:r>
            </a:p>
          </p:txBody>
        </p:sp>
      </p:grpSp>
      <p:grpSp>
        <p:nvGrpSpPr>
          <p:cNvPr id="136" name="Group 135">
            <a:extLst>
              <a:ext uri="{FF2B5EF4-FFF2-40B4-BE49-F238E27FC236}">
                <a16:creationId xmlns:a16="http://schemas.microsoft.com/office/drawing/2014/main" id="{75AA8CD6-36F5-45D8-8ADA-CE1E523DD02F}"/>
              </a:ext>
            </a:extLst>
          </p:cNvPr>
          <p:cNvGrpSpPr/>
          <p:nvPr/>
        </p:nvGrpSpPr>
        <p:grpSpPr>
          <a:xfrm>
            <a:off x="6302302" y="3309995"/>
            <a:ext cx="642036" cy="809624"/>
            <a:chOff x="6362032" y="2936883"/>
            <a:chExt cx="642036" cy="809624"/>
          </a:xfrm>
        </p:grpSpPr>
        <p:grpSp>
          <p:nvGrpSpPr>
            <p:cNvPr id="149" name="Graphic 70" descr="Programmer male with solid fill">
              <a:extLst>
                <a:ext uri="{FF2B5EF4-FFF2-40B4-BE49-F238E27FC236}">
                  <a16:creationId xmlns:a16="http://schemas.microsoft.com/office/drawing/2014/main" id="{88C2650B-5BE0-4D7F-82FA-1CF23AD33905}"/>
                </a:ext>
              </a:extLst>
            </p:cNvPr>
            <p:cNvGrpSpPr/>
            <p:nvPr/>
          </p:nvGrpSpPr>
          <p:grpSpPr>
            <a:xfrm>
              <a:off x="6362032" y="2936883"/>
              <a:ext cx="642036" cy="809624"/>
              <a:chOff x="6362032" y="2936883"/>
              <a:chExt cx="642036" cy="809624"/>
            </a:xfrm>
            <a:solidFill>
              <a:schemeClr val="tx1"/>
            </a:solidFill>
          </p:grpSpPr>
          <p:sp>
            <p:nvSpPr>
              <p:cNvPr id="152" name="Freeform: Shape 151">
                <a:extLst>
                  <a:ext uri="{FF2B5EF4-FFF2-40B4-BE49-F238E27FC236}">
                    <a16:creationId xmlns:a16="http://schemas.microsoft.com/office/drawing/2014/main" id="{ABE99BEB-E760-40B5-AB61-30213C648967}"/>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3" name="Freeform: Shape 152">
                <a:extLst>
                  <a:ext uri="{FF2B5EF4-FFF2-40B4-BE49-F238E27FC236}">
                    <a16:creationId xmlns:a16="http://schemas.microsoft.com/office/drawing/2014/main" id="{D688042C-C3C3-4B15-B529-C2CB4BE6DA2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Rectangle 149">
              <a:extLst>
                <a:ext uri="{FF2B5EF4-FFF2-40B4-BE49-F238E27FC236}">
                  <a16:creationId xmlns:a16="http://schemas.microsoft.com/office/drawing/2014/main" id="{EC323E22-8FC0-4CC9-85AC-D9D53E30AC1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51" name="TextBox 150">
              <a:extLst>
                <a:ext uri="{FF2B5EF4-FFF2-40B4-BE49-F238E27FC236}">
                  <a16:creationId xmlns:a16="http://schemas.microsoft.com/office/drawing/2014/main" id="{34204830-0520-4BE9-AC15-84F87216817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C++</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8429660" y="2651033"/>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38" name="Group 137">
            <a:extLst>
              <a:ext uri="{FF2B5EF4-FFF2-40B4-BE49-F238E27FC236}">
                <a16:creationId xmlns:a16="http://schemas.microsoft.com/office/drawing/2014/main" id="{CAB9D244-E47B-4D8F-B2F0-CA5F7AD489E3}"/>
              </a:ext>
            </a:extLst>
          </p:cNvPr>
          <p:cNvGrpSpPr/>
          <p:nvPr/>
        </p:nvGrpSpPr>
        <p:grpSpPr>
          <a:xfrm>
            <a:off x="8036401" y="3563107"/>
            <a:ext cx="914400" cy="914400"/>
            <a:chOff x="6212942" y="1808483"/>
            <a:chExt cx="914400" cy="914400"/>
          </a:xfrm>
        </p:grpSpPr>
        <p:pic>
          <p:nvPicPr>
            <p:cNvPr id="142" name="Graphic 141" descr="Programmer female with solid fill">
              <a:extLst>
                <a:ext uri="{FF2B5EF4-FFF2-40B4-BE49-F238E27FC236}">
                  <a16:creationId xmlns:a16="http://schemas.microsoft.com/office/drawing/2014/main" id="{5B6636E8-4C7E-4422-83FF-D064EFD41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43" name="Rectangle 142">
              <a:extLst>
                <a:ext uri="{FF2B5EF4-FFF2-40B4-BE49-F238E27FC236}">
                  <a16:creationId xmlns:a16="http://schemas.microsoft.com/office/drawing/2014/main" id="{391A7C16-FDEF-4B90-ACA4-BE07C8B61795}"/>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4" name="TextBox 143">
              <a:extLst>
                <a:ext uri="{FF2B5EF4-FFF2-40B4-BE49-F238E27FC236}">
                  <a16:creationId xmlns:a16="http://schemas.microsoft.com/office/drawing/2014/main" id="{F0FDF3AB-C11E-45DC-B87D-7C3BDCA43BEB}"/>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58" name="Group 157">
            <a:extLst>
              <a:ext uri="{FF2B5EF4-FFF2-40B4-BE49-F238E27FC236}">
                <a16:creationId xmlns:a16="http://schemas.microsoft.com/office/drawing/2014/main" id="{754E492D-083A-4EAD-BB1C-EC449F34125A}"/>
              </a:ext>
            </a:extLst>
          </p:cNvPr>
          <p:cNvGrpSpPr/>
          <p:nvPr/>
        </p:nvGrpSpPr>
        <p:grpSpPr>
          <a:xfrm>
            <a:off x="6897798" y="2440538"/>
            <a:ext cx="1449317" cy="1449317"/>
            <a:chOff x="769916" y="4835245"/>
            <a:chExt cx="914400" cy="914400"/>
          </a:xfrm>
          <a:solidFill>
            <a:schemeClr val="bg1">
              <a:lumMod val="40000"/>
              <a:lumOff val="60000"/>
            </a:schemeClr>
          </a:solidFill>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grp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916" y="4835245"/>
              <a:ext cx="914400" cy="914400"/>
            </a:xfrm>
            <a:prstGeom prst="rect">
              <a:avLst/>
            </a:prstGeom>
          </p:spPr>
        </p:pic>
      </p:grpSp>
      <p:grpSp>
        <p:nvGrpSpPr>
          <p:cNvPr id="167" name="Group 166">
            <a:extLst>
              <a:ext uri="{FF2B5EF4-FFF2-40B4-BE49-F238E27FC236}">
                <a16:creationId xmlns:a16="http://schemas.microsoft.com/office/drawing/2014/main" id="{4BBCC679-26EB-4185-A1D3-39F8E2413A21}"/>
              </a:ext>
            </a:extLst>
          </p:cNvPr>
          <p:cNvGrpSpPr/>
          <p:nvPr/>
        </p:nvGrpSpPr>
        <p:grpSpPr>
          <a:xfrm>
            <a:off x="1517143" y="4405787"/>
            <a:ext cx="605216" cy="809633"/>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grpSp>
        <p:nvGrpSpPr>
          <p:cNvPr id="168" name="Group 167">
            <a:extLst>
              <a:ext uri="{FF2B5EF4-FFF2-40B4-BE49-F238E27FC236}">
                <a16:creationId xmlns:a16="http://schemas.microsoft.com/office/drawing/2014/main" id="{AB6F0C5E-CDED-4945-989A-1DE17E52563C}"/>
              </a:ext>
            </a:extLst>
          </p:cNvPr>
          <p:cNvGrpSpPr/>
          <p:nvPr/>
        </p:nvGrpSpPr>
        <p:grpSpPr>
          <a:xfrm>
            <a:off x="710371" y="4745816"/>
            <a:ext cx="642036" cy="809624"/>
            <a:chOff x="6362032" y="2936883"/>
            <a:chExt cx="642036" cy="809624"/>
          </a:xfrm>
        </p:grpSpPr>
        <p:grpSp>
          <p:nvGrpSpPr>
            <p:cNvPr id="185" name="Graphic 70" descr="Programmer male with solid fill">
              <a:extLst>
                <a:ext uri="{FF2B5EF4-FFF2-40B4-BE49-F238E27FC236}">
                  <a16:creationId xmlns:a16="http://schemas.microsoft.com/office/drawing/2014/main" id="{2148E88A-9E50-47ED-8B63-F0A8F80538C3}"/>
                </a:ext>
              </a:extLst>
            </p:cNvPr>
            <p:cNvGrpSpPr/>
            <p:nvPr/>
          </p:nvGrpSpPr>
          <p:grpSpPr>
            <a:xfrm>
              <a:off x="6362032" y="2936883"/>
              <a:ext cx="642036" cy="809624"/>
              <a:chOff x="6362032" y="2936883"/>
              <a:chExt cx="642036" cy="809624"/>
            </a:xfrm>
            <a:solidFill>
              <a:schemeClr val="tx1"/>
            </a:solidFill>
          </p:grpSpPr>
          <p:sp>
            <p:nvSpPr>
              <p:cNvPr id="188" name="Freeform: Shape 187">
                <a:extLst>
                  <a:ext uri="{FF2B5EF4-FFF2-40B4-BE49-F238E27FC236}">
                    <a16:creationId xmlns:a16="http://schemas.microsoft.com/office/drawing/2014/main" id="{A94C9872-1180-425B-B65A-D6A4389CB1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9" name="Freeform: Shape 188">
                <a:extLst>
                  <a:ext uri="{FF2B5EF4-FFF2-40B4-BE49-F238E27FC236}">
                    <a16:creationId xmlns:a16="http://schemas.microsoft.com/office/drawing/2014/main" id="{E447F5D4-D0E9-4192-BF8A-2FDD9CB82C4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6" name="Rectangle 185">
              <a:extLst>
                <a:ext uri="{FF2B5EF4-FFF2-40B4-BE49-F238E27FC236}">
                  <a16:creationId xmlns:a16="http://schemas.microsoft.com/office/drawing/2014/main" id="{B0EC24E5-59DF-4837-A5D2-FDFBC7EDA5A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7" name="TextBox 186">
              <a:extLst>
                <a:ext uri="{FF2B5EF4-FFF2-40B4-BE49-F238E27FC236}">
                  <a16:creationId xmlns:a16="http://schemas.microsoft.com/office/drawing/2014/main" id="{B85ED5B1-6CAD-4796-BEF7-0EF2728A0F5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69" name="Group 168">
            <a:extLst>
              <a:ext uri="{FF2B5EF4-FFF2-40B4-BE49-F238E27FC236}">
                <a16:creationId xmlns:a16="http://schemas.microsoft.com/office/drawing/2014/main" id="{B5E356B4-27B2-49E2-B3E4-8A0AD4C535EC}"/>
              </a:ext>
            </a:extLst>
          </p:cNvPr>
          <p:cNvGrpSpPr/>
          <p:nvPr/>
        </p:nvGrpSpPr>
        <p:grpSpPr>
          <a:xfrm>
            <a:off x="2360361" y="4635891"/>
            <a:ext cx="624376" cy="809620"/>
            <a:chOff x="7832116" y="1894212"/>
            <a:chExt cx="624376" cy="809620"/>
          </a:xfrm>
        </p:grpSpPr>
        <p:sp>
          <p:nvSpPr>
            <p:cNvPr id="181" name="TextBox 180">
              <a:extLst>
                <a:ext uri="{FF2B5EF4-FFF2-40B4-BE49-F238E27FC236}">
                  <a16:creationId xmlns:a16="http://schemas.microsoft.com/office/drawing/2014/main" id="{965838D5-02D2-4B14-BC86-2E5985509A9C}"/>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nvGrpSpPr>
            <p:cNvPr id="182" name="Graphic 72" descr="Programmer male outline">
              <a:extLst>
                <a:ext uri="{FF2B5EF4-FFF2-40B4-BE49-F238E27FC236}">
                  <a16:creationId xmlns:a16="http://schemas.microsoft.com/office/drawing/2014/main" id="{53562474-6840-4381-8228-5D040858B427}"/>
                </a:ext>
              </a:extLst>
            </p:cNvPr>
            <p:cNvGrpSpPr/>
            <p:nvPr/>
          </p:nvGrpSpPr>
          <p:grpSpPr>
            <a:xfrm>
              <a:off x="7832116" y="1894212"/>
              <a:ext cx="624376" cy="809620"/>
              <a:chOff x="7832116" y="1894212"/>
              <a:chExt cx="624376" cy="809620"/>
            </a:xfrm>
            <a:solidFill>
              <a:schemeClr val="tx1"/>
            </a:solidFill>
          </p:grpSpPr>
          <p:sp>
            <p:nvSpPr>
              <p:cNvPr id="183" name="Freeform: Shape 182">
                <a:extLst>
                  <a:ext uri="{FF2B5EF4-FFF2-40B4-BE49-F238E27FC236}">
                    <a16:creationId xmlns:a16="http://schemas.microsoft.com/office/drawing/2014/main" id="{63B98E34-18C7-4DBF-B8BC-8B0CD3BDF9CC}"/>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4" name="Freeform: Shape 183">
                <a:extLst>
                  <a:ext uri="{FF2B5EF4-FFF2-40B4-BE49-F238E27FC236}">
                    <a16:creationId xmlns:a16="http://schemas.microsoft.com/office/drawing/2014/main" id="{45F7994C-4CCD-400E-B95A-FFE9FADFE94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70" name="Group 169">
            <a:extLst>
              <a:ext uri="{FF2B5EF4-FFF2-40B4-BE49-F238E27FC236}">
                <a16:creationId xmlns:a16="http://schemas.microsoft.com/office/drawing/2014/main" id="{BB43A6EC-CFC6-4019-9301-B779242DB907}"/>
              </a:ext>
            </a:extLst>
          </p:cNvPr>
          <p:cNvGrpSpPr/>
          <p:nvPr/>
        </p:nvGrpSpPr>
        <p:grpSpPr>
          <a:xfrm>
            <a:off x="2155199" y="5522007"/>
            <a:ext cx="914400" cy="914400"/>
            <a:chOff x="6212942" y="1808483"/>
            <a:chExt cx="914400" cy="914400"/>
          </a:xfrm>
        </p:grpSpPr>
        <p:pic>
          <p:nvPicPr>
            <p:cNvPr id="178" name="Graphic 177" descr="Programmer female with solid fill">
              <a:extLst>
                <a:ext uri="{FF2B5EF4-FFF2-40B4-BE49-F238E27FC236}">
                  <a16:creationId xmlns:a16="http://schemas.microsoft.com/office/drawing/2014/main" id="{2EDA318E-9ED5-463F-92B9-92DFCBFE3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9" name="Rectangle 178">
              <a:extLst>
                <a:ext uri="{FF2B5EF4-FFF2-40B4-BE49-F238E27FC236}">
                  <a16:creationId xmlns:a16="http://schemas.microsoft.com/office/drawing/2014/main" id="{5E4EB883-63D5-46CF-8AEF-534E128B5BD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0" name="TextBox 179">
              <a:extLst>
                <a:ext uri="{FF2B5EF4-FFF2-40B4-BE49-F238E27FC236}">
                  <a16:creationId xmlns:a16="http://schemas.microsoft.com/office/drawing/2014/main" id="{255655A6-32B1-4D9F-AC45-53BF8C55A18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94" name="Group 193">
            <a:extLst>
              <a:ext uri="{FF2B5EF4-FFF2-40B4-BE49-F238E27FC236}">
                <a16:creationId xmlns:a16="http://schemas.microsoft.com/office/drawing/2014/main" id="{0DBB5EB7-FEEC-44A1-8FFA-639AC4F45BE6}"/>
              </a:ext>
            </a:extLst>
          </p:cNvPr>
          <p:cNvGrpSpPr/>
          <p:nvPr/>
        </p:nvGrpSpPr>
        <p:grpSpPr>
          <a:xfrm>
            <a:off x="1357932" y="5224220"/>
            <a:ext cx="931641" cy="931640"/>
            <a:chOff x="2013490" y="5337878"/>
            <a:chExt cx="914400" cy="914400"/>
          </a:xfrm>
          <a:solidFill>
            <a:schemeClr val="bg1">
              <a:lumMod val="40000"/>
              <a:lumOff val="60000"/>
            </a:schemeClr>
          </a:solidFill>
        </p:grpSpPr>
        <p:sp>
          <p:nvSpPr>
            <p:cNvPr id="195" name="TextBox 194">
              <a:extLst>
                <a:ext uri="{FF2B5EF4-FFF2-40B4-BE49-F238E27FC236}">
                  <a16:creationId xmlns:a16="http://schemas.microsoft.com/office/drawing/2014/main" id="{60F8FD4F-2352-4EA7-955C-44B848E44676}"/>
                </a:ext>
              </a:extLst>
            </p:cNvPr>
            <p:cNvSpPr txBox="1"/>
            <p:nvPr/>
          </p:nvSpPr>
          <p:spPr>
            <a:xfrm>
              <a:off x="2181566" y="5606956"/>
              <a:ext cx="609197" cy="271873"/>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3490" y="5337878"/>
              <a:ext cx="914400" cy="914400"/>
            </a:xfrm>
            <a:prstGeom prst="rect">
              <a:avLst/>
            </a:prstGeom>
          </p:spPr>
        </p:pic>
      </p:grpSp>
      <p:grpSp>
        <p:nvGrpSpPr>
          <p:cNvPr id="199" name="Group 198">
            <a:extLst>
              <a:ext uri="{FF2B5EF4-FFF2-40B4-BE49-F238E27FC236}">
                <a16:creationId xmlns:a16="http://schemas.microsoft.com/office/drawing/2014/main" id="{5B9C72DD-B4D7-4E6F-9EFF-DFFEDA169FDA}"/>
              </a:ext>
            </a:extLst>
          </p:cNvPr>
          <p:cNvGrpSpPr/>
          <p:nvPr/>
        </p:nvGrpSpPr>
        <p:grpSpPr>
          <a:xfrm>
            <a:off x="1284768" y="3086080"/>
            <a:ext cx="605216" cy="809633"/>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729055" y="1703941"/>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1976907" y="1118025"/>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2370663" y="2147228"/>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3" name="Group 202">
            <a:extLst>
              <a:ext uri="{FF2B5EF4-FFF2-40B4-BE49-F238E27FC236}">
                <a16:creationId xmlns:a16="http://schemas.microsoft.com/office/drawing/2014/main" id="{C06D5700-77D2-4981-A284-1972133CEEDA}"/>
              </a:ext>
            </a:extLst>
          </p:cNvPr>
          <p:cNvGrpSpPr/>
          <p:nvPr/>
        </p:nvGrpSpPr>
        <p:grpSpPr>
          <a:xfrm>
            <a:off x="1386984" y="2051681"/>
            <a:ext cx="914400" cy="914400"/>
            <a:chOff x="5179395" y="4794547"/>
            <a:chExt cx="914400" cy="914400"/>
          </a:xfrm>
          <a:solidFill>
            <a:schemeClr val="bg1">
              <a:lumMod val="40000"/>
              <a:lumOff val="60000"/>
            </a:schemeClr>
          </a:solidFill>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79395" y="4794547"/>
              <a:ext cx="914400" cy="914400"/>
            </a:xfrm>
            <a:prstGeom prst="rect">
              <a:avLst/>
            </a:prstGeom>
          </p:spPr>
        </p:pic>
      </p:grpSp>
      <p:grpSp>
        <p:nvGrpSpPr>
          <p:cNvPr id="224" name="Group 223">
            <a:extLst>
              <a:ext uri="{FF2B5EF4-FFF2-40B4-BE49-F238E27FC236}">
                <a16:creationId xmlns:a16="http://schemas.microsoft.com/office/drawing/2014/main" id="{BBC95F64-CF96-4392-ABF4-567FC0849AC6}"/>
              </a:ext>
            </a:extLst>
          </p:cNvPr>
          <p:cNvGrpSpPr/>
          <p:nvPr/>
        </p:nvGrpSpPr>
        <p:grpSpPr>
          <a:xfrm>
            <a:off x="8762231" y="5844743"/>
            <a:ext cx="605216" cy="809633"/>
            <a:chOff x="7631025" y="3554286"/>
            <a:chExt cx="605216" cy="809632"/>
          </a:xfrm>
        </p:grpSpPr>
        <p:grpSp>
          <p:nvGrpSpPr>
            <p:cNvPr id="243" name="Graphic 69" descr="Programmer female outline">
              <a:extLst>
                <a:ext uri="{FF2B5EF4-FFF2-40B4-BE49-F238E27FC236}">
                  <a16:creationId xmlns:a16="http://schemas.microsoft.com/office/drawing/2014/main" id="{6ADDCA81-74F8-47DF-B766-23F687FDED22}"/>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106A2C77-1244-42A5-B97F-0A773E6B6BFE}"/>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5C434711-9A18-446B-9AB0-64A497BFA653}"/>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AD9BC755-EBCB-45AA-B582-2D02FF2287C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grpSp>
        <p:nvGrpSpPr>
          <p:cNvPr id="225" name="Group 224">
            <a:extLst>
              <a:ext uri="{FF2B5EF4-FFF2-40B4-BE49-F238E27FC236}">
                <a16:creationId xmlns:a16="http://schemas.microsoft.com/office/drawing/2014/main" id="{F7F96F64-36D9-42F4-88D9-2B8CB5656D19}"/>
              </a:ext>
            </a:extLst>
          </p:cNvPr>
          <p:cNvGrpSpPr/>
          <p:nvPr/>
        </p:nvGrpSpPr>
        <p:grpSpPr>
          <a:xfrm>
            <a:off x="8045551" y="5013978"/>
            <a:ext cx="642036" cy="809624"/>
            <a:chOff x="6362032" y="2936883"/>
            <a:chExt cx="642036" cy="809624"/>
          </a:xfrm>
        </p:grpSpPr>
        <p:grpSp>
          <p:nvGrpSpPr>
            <p:cNvPr id="238" name="Graphic 70" descr="Programmer male with solid fill">
              <a:extLst>
                <a:ext uri="{FF2B5EF4-FFF2-40B4-BE49-F238E27FC236}">
                  <a16:creationId xmlns:a16="http://schemas.microsoft.com/office/drawing/2014/main" id="{CD9582BE-D1B2-4AA1-A129-1810D358F709}"/>
                </a:ext>
              </a:extLst>
            </p:cNvPr>
            <p:cNvGrpSpPr/>
            <p:nvPr/>
          </p:nvGrpSpPr>
          <p:grpSpPr>
            <a:xfrm>
              <a:off x="6362032" y="2936883"/>
              <a:ext cx="642036" cy="809624"/>
              <a:chOff x="6362032" y="2936883"/>
              <a:chExt cx="642036" cy="809624"/>
            </a:xfrm>
            <a:solidFill>
              <a:schemeClr val="tx1"/>
            </a:solidFill>
          </p:grpSpPr>
          <p:sp>
            <p:nvSpPr>
              <p:cNvPr id="241" name="Freeform: Shape 240">
                <a:extLst>
                  <a:ext uri="{FF2B5EF4-FFF2-40B4-BE49-F238E27FC236}">
                    <a16:creationId xmlns:a16="http://schemas.microsoft.com/office/drawing/2014/main" id="{7AFA23E3-F7ED-4068-B26F-90C1FD9C2C4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CD992A90-1076-4B4B-AB2F-FE83FB948339}"/>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9" name="Rectangle 238">
              <a:extLst>
                <a:ext uri="{FF2B5EF4-FFF2-40B4-BE49-F238E27FC236}">
                  <a16:creationId xmlns:a16="http://schemas.microsoft.com/office/drawing/2014/main" id="{CB46F7EA-B168-4C62-98AF-300CCDE68E98}"/>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40" name="TextBox 239">
              <a:extLst>
                <a:ext uri="{FF2B5EF4-FFF2-40B4-BE49-F238E27FC236}">
                  <a16:creationId xmlns:a16="http://schemas.microsoft.com/office/drawing/2014/main" id="{00EE9203-DE99-435A-9EA3-A97C082E28F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26" name="Group 225">
            <a:extLst>
              <a:ext uri="{FF2B5EF4-FFF2-40B4-BE49-F238E27FC236}">
                <a16:creationId xmlns:a16="http://schemas.microsoft.com/office/drawing/2014/main" id="{8A767937-B64F-4539-9B03-9091E873FFB3}"/>
              </a:ext>
            </a:extLst>
          </p:cNvPr>
          <p:cNvGrpSpPr/>
          <p:nvPr/>
        </p:nvGrpSpPr>
        <p:grpSpPr>
          <a:xfrm>
            <a:off x="9810089" y="5348048"/>
            <a:ext cx="624376" cy="809620"/>
            <a:chOff x="7832116" y="1894212"/>
            <a:chExt cx="624376" cy="809620"/>
          </a:xfrm>
        </p:grpSpPr>
        <p:sp>
          <p:nvSpPr>
            <p:cNvPr id="234" name="TextBox 233">
              <a:extLst>
                <a:ext uri="{FF2B5EF4-FFF2-40B4-BE49-F238E27FC236}">
                  <a16:creationId xmlns:a16="http://schemas.microsoft.com/office/drawing/2014/main" id="{09F859D3-735A-4034-BB6A-4CBECFB5F0F1}"/>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nvGrpSpPr>
            <p:cNvPr id="235" name="Graphic 72" descr="Programmer male outline">
              <a:extLst>
                <a:ext uri="{FF2B5EF4-FFF2-40B4-BE49-F238E27FC236}">
                  <a16:creationId xmlns:a16="http://schemas.microsoft.com/office/drawing/2014/main" id="{3FF7E093-8624-4EE6-A702-2498C2F4161B}"/>
                </a:ext>
              </a:extLst>
            </p:cNvPr>
            <p:cNvGrpSpPr/>
            <p:nvPr/>
          </p:nvGrpSpPr>
          <p:grpSpPr>
            <a:xfrm>
              <a:off x="7832116" y="1894212"/>
              <a:ext cx="624376" cy="809620"/>
              <a:chOff x="7832116" y="1894212"/>
              <a:chExt cx="624376" cy="809620"/>
            </a:xfrm>
            <a:solidFill>
              <a:schemeClr val="tx1"/>
            </a:solidFill>
          </p:grpSpPr>
          <p:sp>
            <p:nvSpPr>
              <p:cNvPr id="236" name="Freeform: Shape 235">
                <a:extLst>
                  <a:ext uri="{FF2B5EF4-FFF2-40B4-BE49-F238E27FC236}">
                    <a16:creationId xmlns:a16="http://schemas.microsoft.com/office/drawing/2014/main" id="{E54A92B3-D076-4B99-B8CE-F9CF9A81A42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7" name="Freeform: Shape 236">
                <a:extLst>
                  <a:ext uri="{FF2B5EF4-FFF2-40B4-BE49-F238E27FC236}">
                    <a16:creationId xmlns:a16="http://schemas.microsoft.com/office/drawing/2014/main" id="{A2840637-6502-4A0B-8C5E-3FF8C4E7635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27" name="Group 226">
            <a:extLst>
              <a:ext uri="{FF2B5EF4-FFF2-40B4-BE49-F238E27FC236}">
                <a16:creationId xmlns:a16="http://schemas.microsoft.com/office/drawing/2014/main" id="{A71E169C-0D83-4940-B82F-0D90A97C2B75}"/>
              </a:ext>
            </a:extLst>
          </p:cNvPr>
          <p:cNvGrpSpPr/>
          <p:nvPr/>
        </p:nvGrpSpPr>
        <p:grpSpPr>
          <a:xfrm>
            <a:off x="9810089" y="4239735"/>
            <a:ext cx="914400" cy="914400"/>
            <a:chOff x="6212942" y="1808483"/>
            <a:chExt cx="914400" cy="914400"/>
          </a:xfrm>
        </p:grpSpPr>
        <p:pic>
          <p:nvPicPr>
            <p:cNvPr id="231" name="Graphic 230" descr="Programmer female with solid fill">
              <a:extLst>
                <a:ext uri="{FF2B5EF4-FFF2-40B4-BE49-F238E27FC236}">
                  <a16:creationId xmlns:a16="http://schemas.microsoft.com/office/drawing/2014/main" id="{19A9CD78-3907-41EF-9447-1E2996225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32" name="Rectangle 231">
              <a:extLst>
                <a:ext uri="{FF2B5EF4-FFF2-40B4-BE49-F238E27FC236}">
                  <a16:creationId xmlns:a16="http://schemas.microsoft.com/office/drawing/2014/main" id="{CEFD22F6-C78A-4DEF-96D2-81FC6677B881}"/>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3" name="TextBox 232">
              <a:extLst>
                <a:ext uri="{FF2B5EF4-FFF2-40B4-BE49-F238E27FC236}">
                  <a16:creationId xmlns:a16="http://schemas.microsoft.com/office/drawing/2014/main" id="{2145691F-D06A-4445-96C9-623F7B17DCF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50" name="Group 249">
            <a:extLst>
              <a:ext uri="{FF2B5EF4-FFF2-40B4-BE49-F238E27FC236}">
                <a16:creationId xmlns:a16="http://schemas.microsoft.com/office/drawing/2014/main" id="{AA8957EC-FAE0-4285-A70B-A62EDD10EFDE}"/>
              </a:ext>
            </a:extLst>
          </p:cNvPr>
          <p:cNvGrpSpPr/>
          <p:nvPr/>
        </p:nvGrpSpPr>
        <p:grpSpPr>
          <a:xfrm>
            <a:off x="10462212" y="2135733"/>
            <a:ext cx="605216" cy="809633"/>
            <a:chOff x="7631025" y="3554286"/>
            <a:chExt cx="605216" cy="809632"/>
          </a:xfrm>
        </p:grpSpPr>
        <p:grpSp>
          <p:nvGrpSpPr>
            <p:cNvPr id="266" name="Graphic 69" descr="Programmer female outline">
              <a:extLst>
                <a:ext uri="{FF2B5EF4-FFF2-40B4-BE49-F238E27FC236}">
                  <a16:creationId xmlns:a16="http://schemas.microsoft.com/office/drawing/2014/main" id="{A013E68E-0FBD-4668-BE32-CE8488965847}"/>
                </a:ext>
              </a:extLst>
            </p:cNvPr>
            <p:cNvGrpSpPr/>
            <p:nvPr/>
          </p:nvGrpSpPr>
          <p:grpSpPr>
            <a:xfrm>
              <a:off x="7631025" y="3554286"/>
              <a:ext cx="605216" cy="809632"/>
              <a:chOff x="7631025" y="3554286"/>
              <a:chExt cx="605216" cy="809632"/>
            </a:xfrm>
            <a:solidFill>
              <a:schemeClr val="tx1"/>
            </a:solidFill>
          </p:grpSpPr>
          <p:sp>
            <p:nvSpPr>
              <p:cNvPr id="268" name="Freeform: Shape 267">
                <a:extLst>
                  <a:ext uri="{FF2B5EF4-FFF2-40B4-BE49-F238E27FC236}">
                    <a16:creationId xmlns:a16="http://schemas.microsoft.com/office/drawing/2014/main" id="{75BB08B2-504C-4C14-A537-34D95AB9AEB4}"/>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9" name="Freeform: Shape 268">
                <a:extLst>
                  <a:ext uri="{FF2B5EF4-FFF2-40B4-BE49-F238E27FC236}">
                    <a16:creationId xmlns:a16="http://schemas.microsoft.com/office/drawing/2014/main" id="{50164AC6-359C-463A-8765-39E92B3A3178}"/>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7" name="TextBox 266">
              <a:extLst>
                <a:ext uri="{FF2B5EF4-FFF2-40B4-BE49-F238E27FC236}">
                  <a16:creationId xmlns:a16="http://schemas.microsoft.com/office/drawing/2014/main" id="{D05772B3-589A-47A7-9A7A-32DDB28E6E79}"/>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51" name="Group 250">
            <a:extLst>
              <a:ext uri="{FF2B5EF4-FFF2-40B4-BE49-F238E27FC236}">
                <a16:creationId xmlns:a16="http://schemas.microsoft.com/office/drawing/2014/main" id="{0C71F369-D86D-45E4-B1AC-96ABEF9209A3}"/>
              </a:ext>
            </a:extLst>
          </p:cNvPr>
          <p:cNvGrpSpPr/>
          <p:nvPr/>
        </p:nvGrpSpPr>
        <p:grpSpPr>
          <a:xfrm>
            <a:off x="9193219" y="1518329"/>
            <a:ext cx="642036" cy="809624"/>
            <a:chOff x="6362032" y="2936883"/>
            <a:chExt cx="642036" cy="809624"/>
          </a:xfrm>
        </p:grpSpPr>
        <p:grpSp>
          <p:nvGrpSpPr>
            <p:cNvPr id="261" name="Graphic 70" descr="Programmer male with solid fill">
              <a:extLst>
                <a:ext uri="{FF2B5EF4-FFF2-40B4-BE49-F238E27FC236}">
                  <a16:creationId xmlns:a16="http://schemas.microsoft.com/office/drawing/2014/main" id="{3917323B-9376-4922-B23D-830B352BE5C4}"/>
                </a:ext>
              </a:extLst>
            </p:cNvPr>
            <p:cNvGrpSpPr/>
            <p:nvPr/>
          </p:nvGrpSpPr>
          <p:grpSpPr>
            <a:xfrm>
              <a:off x="6362032" y="2936883"/>
              <a:ext cx="642036" cy="809624"/>
              <a:chOff x="6362032" y="2936883"/>
              <a:chExt cx="642036" cy="809624"/>
            </a:xfrm>
            <a:solidFill>
              <a:schemeClr val="tx1"/>
            </a:solidFill>
          </p:grpSpPr>
          <p:sp>
            <p:nvSpPr>
              <p:cNvPr id="264" name="Freeform: Shape 263">
                <a:extLst>
                  <a:ext uri="{FF2B5EF4-FFF2-40B4-BE49-F238E27FC236}">
                    <a16:creationId xmlns:a16="http://schemas.microsoft.com/office/drawing/2014/main" id="{D8D581F5-6DB7-4F0A-A290-6671ECB7306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5" name="Freeform: Shape 264">
                <a:extLst>
                  <a:ext uri="{FF2B5EF4-FFF2-40B4-BE49-F238E27FC236}">
                    <a16:creationId xmlns:a16="http://schemas.microsoft.com/office/drawing/2014/main" id="{A9EC56E5-A58B-4C87-B0DB-9218D99BAE4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2" name="Rectangle 261">
              <a:extLst>
                <a:ext uri="{FF2B5EF4-FFF2-40B4-BE49-F238E27FC236}">
                  <a16:creationId xmlns:a16="http://schemas.microsoft.com/office/drawing/2014/main" id="{6C231151-5D63-4C44-86A4-CE1439DDC21F}"/>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63" name="TextBox 262">
              <a:extLst>
                <a:ext uri="{FF2B5EF4-FFF2-40B4-BE49-F238E27FC236}">
                  <a16:creationId xmlns:a16="http://schemas.microsoft.com/office/drawing/2014/main" id="{05B56444-204F-48D8-BF97-BC99E7FF755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52" name="Group 251">
            <a:extLst>
              <a:ext uri="{FF2B5EF4-FFF2-40B4-BE49-F238E27FC236}">
                <a16:creationId xmlns:a16="http://schemas.microsoft.com/office/drawing/2014/main" id="{C58E9E04-6235-41A3-9052-D8F0FB149B7E}"/>
              </a:ext>
            </a:extLst>
          </p:cNvPr>
          <p:cNvGrpSpPr/>
          <p:nvPr/>
        </p:nvGrpSpPr>
        <p:grpSpPr>
          <a:xfrm>
            <a:off x="10663303" y="475657"/>
            <a:ext cx="624376" cy="809620"/>
            <a:chOff x="7832116" y="1894212"/>
            <a:chExt cx="624376" cy="809620"/>
          </a:xfrm>
        </p:grpSpPr>
        <p:sp>
          <p:nvSpPr>
            <p:cNvPr id="257" name="TextBox 256">
              <a:extLst>
                <a:ext uri="{FF2B5EF4-FFF2-40B4-BE49-F238E27FC236}">
                  <a16:creationId xmlns:a16="http://schemas.microsoft.com/office/drawing/2014/main" id="{A3FCC542-8C8C-447A-A5B1-256068976D7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58" name="Graphic 72" descr="Programmer male outline">
              <a:extLst>
                <a:ext uri="{FF2B5EF4-FFF2-40B4-BE49-F238E27FC236}">
                  <a16:creationId xmlns:a16="http://schemas.microsoft.com/office/drawing/2014/main" id="{04671CAF-63F1-4D1D-9F10-E96E28B869B4}"/>
                </a:ext>
              </a:extLst>
            </p:cNvPr>
            <p:cNvGrpSpPr/>
            <p:nvPr/>
          </p:nvGrpSpPr>
          <p:grpSpPr>
            <a:xfrm>
              <a:off x="7832116" y="1894212"/>
              <a:ext cx="624376" cy="809620"/>
              <a:chOff x="7832116" y="1894212"/>
              <a:chExt cx="624376" cy="809620"/>
            </a:xfrm>
            <a:solidFill>
              <a:schemeClr val="tx1"/>
            </a:solidFill>
          </p:grpSpPr>
          <p:sp>
            <p:nvSpPr>
              <p:cNvPr id="259" name="Freeform: Shape 258">
                <a:extLst>
                  <a:ext uri="{FF2B5EF4-FFF2-40B4-BE49-F238E27FC236}">
                    <a16:creationId xmlns:a16="http://schemas.microsoft.com/office/drawing/2014/main" id="{F6868283-8607-4B63-9157-F23337BEA31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0" name="Freeform: Shape 259">
                <a:extLst>
                  <a:ext uri="{FF2B5EF4-FFF2-40B4-BE49-F238E27FC236}">
                    <a16:creationId xmlns:a16="http://schemas.microsoft.com/office/drawing/2014/main" id="{81113A9D-347F-4C6A-A7F8-43150A390A96}"/>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53" name="Group 252">
            <a:extLst>
              <a:ext uri="{FF2B5EF4-FFF2-40B4-BE49-F238E27FC236}">
                <a16:creationId xmlns:a16="http://schemas.microsoft.com/office/drawing/2014/main" id="{4DE10506-71ED-4C49-A821-F49330C369ED}"/>
              </a:ext>
            </a:extLst>
          </p:cNvPr>
          <p:cNvGrpSpPr/>
          <p:nvPr/>
        </p:nvGrpSpPr>
        <p:grpSpPr>
          <a:xfrm>
            <a:off x="9044129" y="389928"/>
            <a:ext cx="914400" cy="914400"/>
            <a:chOff x="6212942" y="1808483"/>
            <a:chExt cx="914400" cy="914400"/>
          </a:xfrm>
        </p:grpSpPr>
        <p:pic>
          <p:nvPicPr>
            <p:cNvPr id="254" name="Graphic 253" descr="Programmer female with solid fill">
              <a:extLst>
                <a:ext uri="{FF2B5EF4-FFF2-40B4-BE49-F238E27FC236}">
                  <a16:creationId xmlns:a16="http://schemas.microsoft.com/office/drawing/2014/main" id="{57D2960F-AFBB-4F13-A28C-0BE2E9C2CF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5" name="Rectangle 254">
              <a:extLst>
                <a:ext uri="{FF2B5EF4-FFF2-40B4-BE49-F238E27FC236}">
                  <a16:creationId xmlns:a16="http://schemas.microsoft.com/office/drawing/2014/main" id="{7D310967-B207-4592-AB2D-9A3C604B779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6" name="TextBox 255">
              <a:extLst>
                <a:ext uri="{FF2B5EF4-FFF2-40B4-BE49-F238E27FC236}">
                  <a16:creationId xmlns:a16="http://schemas.microsoft.com/office/drawing/2014/main" id="{D1042C49-A309-4A52-9A85-67638022ACF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97" name="Group 196">
            <a:extLst>
              <a:ext uri="{FF2B5EF4-FFF2-40B4-BE49-F238E27FC236}">
                <a16:creationId xmlns:a16="http://schemas.microsoft.com/office/drawing/2014/main" id="{BE7E3C0F-3D42-4D02-8136-4A59750CCEC4}"/>
              </a:ext>
            </a:extLst>
          </p:cNvPr>
          <p:cNvGrpSpPr/>
          <p:nvPr/>
        </p:nvGrpSpPr>
        <p:grpSpPr>
          <a:xfrm>
            <a:off x="9786611" y="1222661"/>
            <a:ext cx="914400" cy="914400"/>
            <a:chOff x="2204606" y="5539769"/>
            <a:chExt cx="914400" cy="914400"/>
          </a:xfrm>
          <a:solidFill>
            <a:schemeClr val="bg1">
              <a:lumMod val="40000"/>
              <a:lumOff val="60000"/>
            </a:schemeClr>
          </a:solidFill>
        </p:grpSpPr>
        <p:sp>
          <p:nvSpPr>
            <p:cNvPr id="198" name="TextBox 197">
              <a:extLst>
                <a:ext uri="{FF2B5EF4-FFF2-40B4-BE49-F238E27FC236}">
                  <a16:creationId xmlns:a16="http://schemas.microsoft.com/office/drawing/2014/main" id="{0969CB8C-1EC9-492C-9442-D4AACDDA39F1}"/>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23" name="Graphic 222" descr="Smart Phone with solid fill">
              <a:extLst>
                <a:ext uri="{FF2B5EF4-FFF2-40B4-BE49-F238E27FC236}">
                  <a16:creationId xmlns:a16="http://schemas.microsoft.com/office/drawing/2014/main" id="{B2CE087F-67C2-43DD-B908-7A111DAFBE2D}"/>
                </a:ext>
              </a:extLst>
            </p:cNvPr>
            <p:cNvPicPr>
              <a:picLocks noChangeAspect="1"/>
            </p:cNvPicPr>
            <p:nvPr/>
          </p:nvPicPr>
          <p:blipFill>
            <a:blip r:embed="rId11">
              <a:extLst>
                <a:ext uri="{96DAC541-7B7A-43D3-8B79-37D633B846F1}">
                  <asvg:svgBlip xmlns:asvg="http://schemas.microsoft.com/office/drawing/2016/SVG/main" r:embed="rId20"/>
                </a:ext>
              </a:extLst>
            </a:blip>
            <a:stretch>
              <a:fillRect/>
            </a:stretch>
          </p:blipFill>
          <p:spPr>
            <a:xfrm>
              <a:off x="2204606" y="5539769"/>
              <a:ext cx="914400" cy="914400"/>
            </a:xfrm>
            <a:prstGeom prst="rect">
              <a:avLst/>
            </a:prstGeom>
          </p:spPr>
        </p:pic>
      </p:grpSp>
      <p:grpSp>
        <p:nvGrpSpPr>
          <p:cNvPr id="247" name="Group 246">
            <a:extLst>
              <a:ext uri="{FF2B5EF4-FFF2-40B4-BE49-F238E27FC236}">
                <a16:creationId xmlns:a16="http://schemas.microsoft.com/office/drawing/2014/main" id="{7DD7D162-3483-407C-9A69-00F35DF63E80}"/>
              </a:ext>
            </a:extLst>
          </p:cNvPr>
          <p:cNvGrpSpPr/>
          <p:nvPr/>
        </p:nvGrpSpPr>
        <p:grpSpPr>
          <a:xfrm>
            <a:off x="3980587" y="3566067"/>
            <a:ext cx="914400" cy="914400"/>
            <a:chOff x="5179395" y="4794547"/>
            <a:chExt cx="914400" cy="914400"/>
          </a:xfrm>
          <a:solidFill>
            <a:schemeClr val="bg1">
              <a:lumMod val="40000"/>
              <a:lumOff val="60000"/>
            </a:schemeClr>
          </a:solidFill>
        </p:grpSpPr>
        <p:pic>
          <p:nvPicPr>
            <p:cNvPr id="248" name="Picture 247">
              <a:extLst>
                <a:ext uri="{FF2B5EF4-FFF2-40B4-BE49-F238E27FC236}">
                  <a16:creationId xmlns:a16="http://schemas.microsoft.com/office/drawing/2014/main" id="{2B88C176-4C89-49F1-AC5C-9D30163DBB27}"/>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2" name="Graphic 271" descr="Smart Phone outline">
              <a:extLst>
                <a:ext uri="{FF2B5EF4-FFF2-40B4-BE49-F238E27FC236}">
                  <a16:creationId xmlns:a16="http://schemas.microsoft.com/office/drawing/2014/main" id="{9007BADD-EDE4-4B81-ADA7-B7578110BD3A}"/>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grpSp>
        <p:nvGrpSpPr>
          <p:cNvPr id="273" name="Group 272">
            <a:extLst>
              <a:ext uri="{FF2B5EF4-FFF2-40B4-BE49-F238E27FC236}">
                <a16:creationId xmlns:a16="http://schemas.microsoft.com/office/drawing/2014/main" id="{844A09C3-1A5E-4F42-A576-D2278ECA57BE}"/>
              </a:ext>
            </a:extLst>
          </p:cNvPr>
          <p:cNvGrpSpPr/>
          <p:nvPr/>
        </p:nvGrpSpPr>
        <p:grpSpPr>
          <a:xfrm>
            <a:off x="8836425" y="4725553"/>
            <a:ext cx="914400" cy="914400"/>
            <a:chOff x="5179395" y="4794547"/>
            <a:chExt cx="914400" cy="914400"/>
          </a:xfrm>
          <a:solidFill>
            <a:schemeClr val="bg1">
              <a:lumMod val="40000"/>
              <a:lumOff val="60000"/>
            </a:schemeClr>
          </a:solidFill>
        </p:grpSpPr>
        <p:pic>
          <p:nvPicPr>
            <p:cNvPr id="274" name="Picture 273">
              <a:extLst>
                <a:ext uri="{FF2B5EF4-FFF2-40B4-BE49-F238E27FC236}">
                  <a16:creationId xmlns:a16="http://schemas.microsoft.com/office/drawing/2014/main" id="{7C0321DF-365D-432D-9DAC-286F629C800B}"/>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5" name="Graphic 274" descr="Smart Phone outline">
              <a:extLst>
                <a:ext uri="{FF2B5EF4-FFF2-40B4-BE49-F238E27FC236}">
                  <a16:creationId xmlns:a16="http://schemas.microsoft.com/office/drawing/2014/main" id="{A9352AA2-6D2A-4187-B7F6-2E4353F96BED}"/>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spTree>
    <p:extLst>
      <p:ext uri="{BB962C8B-B14F-4D97-AF65-F5344CB8AC3E}">
        <p14:creationId xmlns:p14="http://schemas.microsoft.com/office/powerpoint/2010/main" val="2469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75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100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par>
                                <p:cTn id="14" presetID="10" presetClass="entr" presetSubtype="0" fill="hold" nodeType="withEffect">
                                  <p:stCondLst>
                                    <p:cond delay="50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50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nodeType="withEffect">
                                  <p:stCondLst>
                                    <p:cond delay="50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100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nodeType="withEffect">
                                  <p:stCondLst>
                                    <p:cond delay="50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500"/>
                                        <p:tgtEl>
                                          <p:spTgt spid="137"/>
                                        </p:tgtEl>
                                      </p:cBhvr>
                                    </p:animEffect>
                                  </p:childTnLst>
                                </p:cTn>
                              </p:par>
                              <p:par>
                                <p:cTn id="41" presetID="10"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fade">
                                      <p:cBhvr>
                                        <p:cTn id="43" dur="500"/>
                                        <p:tgtEl>
                                          <p:spTgt spid="138"/>
                                        </p:tgtEl>
                                      </p:cBhvr>
                                    </p:animEffect>
                                  </p:childTnLst>
                                </p:cTn>
                              </p:par>
                              <p:par>
                                <p:cTn id="44" presetID="10" presetClass="entr" presetSubtype="0" fill="hold" nodeType="withEffect">
                                  <p:stCondLst>
                                    <p:cond delay="50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nodeType="withEffect">
                                  <p:stCondLst>
                                    <p:cond delay="10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par>
                                <p:cTn id="53" presetID="10" presetClass="entr" presetSubtype="0" fill="hold" nodeType="withEffect">
                                  <p:stCondLst>
                                    <p:cond delay="1000"/>
                                  </p:stCondLst>
                                  <p:childTnLst>
                                    <p:set>
                                      <p:cBhvr>
                                        <p:cTn id="54" dur="1" fill="hold">
                                          <p:stCondLst>
                                            <p:cond delay="0"/>
                                          </p:stCondLst>
                                        </p:cTn>
                                        <p:tgtEl>
                                          <p:spTgt spid="169"/>
                                        </p:tgtEl>
                                        <p:attrNameLst>
                                          <p:attrName>style.visibility</p:attrName>
                                        </p:attrNameLst>
                                      </p:cBhvr>
                                      <p:to>
                                        <p:strVal val="visible"/>
                                      </p:to>
                                    </p:set>
                                    <p:animEffect transition="in" filter="fade">
                                      <p:cBhvr>
                                        <p:cTn id="55" dur="500"/>
                                        <p:tgtEl>
                                          <p:spTgt spid="169"/>
                                        </p:tgtEl>
                                      </p:cBhvr>
                                    </p:animEffect>
                                  </p:childTnLst>
                                </p:cTn>
                              </p:par>
                              <p:par>
                                <p:cTn id="56" presetID="10"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nodeType="withEffect">
                                  <p:stCondLst>
                                    <p:cond delay="500"/>
                                  </p:stCondLst>
                                  <p:childTnLst>
                                    <p:set>
                                      <p:cBhvr>
                                        <p:cTn id="60" dur="1" fill="hold">
                                          <p:stCondLst>
                                            <p:cond delay="0"/>
                                          </p:stCondLst>
                                        </p:cTn>
                                        <p:tgtEl>
                                          <p:spTgt spid="194"/>
                                        </p:tgtEl>
                                        <p:attrNameLst>
                                          <p:attrName>style.visibility</p:attrName>
                                        </p:attrNameLst>
                                      </p:cBhvr>
                                      <p:to>
                                        <p:strVal val="visible"/>
                                      </p:to>
                                    </p:set>
                                    <p:animEffect transition="in" filter="fade">
                                      <p:cBhvr>
                                        <p:cTn id="61" dur="500"/>
                                        <p:tgtEl>
                                          <p:spTgt spid="194"/>
                                        </p:tgtEl>
                                      </p:cBhvr>
                                    </p:animEffect>
                                  </p:childTnLst>
                                </p:cTn>
                              </p:par>
                              <p:par>
                                <p:cTn id="62" presetID="10" presetClass="entr" presetSubtype="0" fill="hold" nodeType="withEffect">
                                  <p:stCondLst>
                                    <p:cond delay="1500"/>
                                  </p:stCondLst>
                                  <p:childTnLst>
                                    <p:set>
                                      <p:cBhvr>
                                        <p:cTn id="63" dur="1" fill="hold">
                                          <p:stCondLst>
                                            <p:cond delay="0"/>
                                          </p:stCondLst>
                                        </p:cTn>
                                        <p:tgtEl>
                                          <p:spTgt spid="199"/>
                                        </p:tgtEl>
                                        <p:attrNameLst>
                                          <p:attrName>style.visibility</p:attrName>
                                        </p:attrNameLst>
                                      </p:cBhvr>
                                      <p:to>
                                        <p:strVal val="visible"/>
                                      </p:to>
                                    </p:set>
                                    <p:animEffect transition="in" filter="fade">
                                      <p:cBhvr>
                                        <p:cTn id="64" dur="500"/>
                                        <p:tgtEl>
                                          <p:spTgt spid="199"/>
                                        </p:tgtEl>
                                      </p:cBhvr>
                                    </p:animEffect>
                                  </p:childTnLst>
                                </p:cTn>
                              </p:par>
                              <p:par>
                                <p:cTn id="65" presetID="10" presetClass="entr" presetSubtype="0" fill="hold" nodeType="withEffect">
                                  <p:stCondLst>
                                    <p:cond delay="1500"/>
                                  </p:stCondLst>
                                  <p:childTnLst>
                                    <p:set>
                                      <p:cBhvr>
                                        <p:cTn id="66" dur="1" fill="hold">
                                          <p:stCondLst>
                                            <p:cond delay="0"/>
                                          </p:stCondLst>
                                        </p:cTn>
                                        <p:tgtEl>
                                          <p:spTgt spid="200"/>
                                        </p:tgtEl>
                                        <p:attrNameLst>
                                          <p:attrName>style.visibility</p:attrName>
                                        </p:attrNameLst>
                                      </p:cBhvr>
                                      <p:to>
                                        <p:strVal val="visible"/>
                                      </p:to>
                                    </p:set>
                                    <p:animEffect transition="in" filter="fade">
                                      <p:cBhvr>
                                        <p:cTn id="67" dur="500"/>
                                        <p:tgtEl>
                                          <p:spTgt spid="200"/>
                                        </p:tgtEl>
                                      </p:cBhvr>
                                    </p:animEffect>
                                  </p:childTnLst>
                                </p:cTn>
                              </p:par>
                              <p:par>
                                <p:cTn id="68" presetID="10" presetClass="entr" presetSubtype="0" fill="hold" nodeType="withEffect">
                                  <p:stCondLst>
                                    <p:cond delay="500"/>
                                  </p:stCondLst>
                                  <p:childTnLst>
                                    <p:set>
                                      <p:cBhvr>
                                        <p:cTn id="69" dur="1" fill="hold">
                                          <p:stCondLst>
                                            <p:cond delay="0"/>
                                          </p:stCondLst>
                                        </p:cTn>
                                        <p:tgtEl>
                                          <p:spTgt spid="201"/>
                                        </p:tgtEl>
                                        <p:attrNameLst>
                                          <p:attrName>style.visibility</p:attrName>
                                        </p:attrNameLst>
                                      </p:cBhvr>
                                      <p:to>
                                        <p:strVal val="visible"/>
                                      </p:to>
                                    </p:set>
                                    <p:animEffect transition="in" filter="fade">
                                      <p:cBhvr>
                                        <p:cTn id="70" dur="500"/>
                                        <p:tgtEl>
                                          <p:spTgt spid="201"/>
                                        </p:tgtEl>
                                      </p:cBhvr>
                                    </p:animEffect>
                                  </p:childTnLst>
                                </p:cTn>
                              </p:par>
                              <p:par>
                                <p:cTn id="71" presetID="10" presetClass="entr" presetSubtype="0" fill="hold" nodeType="withEffect">
                                  <p:stCondLst>
                                    <p:cond delay="250"/>
                                  </p:stCondLst>
                                  <p:childTnLst>
                                    <p:set>
                                      <p:cBhvr>
                                        <p:cTn id="72" dur="1" fill="hold">
                                          <p:stCondLst>
                                            <p:cond delay="0"/>
                                          </p:stCondLst>
                                        </p:cTn>
                                        <p:tgtEl>
                                          <p:spTgt spid="202"/>
                                        </p:tgtEl>
                                        <p:attrNameLst>
                                          <p:attrName>style.visibility</p:attrName>
                                        </p:attrNameLst>
                                      </p:cBhvr>
                                      <p:to>
                                        <p:strVal val="visible"/>
                                      </p:to>
                                    </p:set>
                                    <p:animEffect transition="in" filter="fade">
                                      <p:cBhvr>
                                        <p:cTn id="73" dur="500"/>
                                        <p:tgtEl>
                                          <p:spTgt spid="202"/>
                                        </p:tgtEl>
                                      </p:cBhvr>
                                    </p:animEffect>
                                  </p:childTnLst>
                                </p:cTn>
                              </p:par>
                              <p:par>
                                <p:cTn id="74" presetID="10" presetClass="entr" presetSubtype="0" fill="hold" nodeType="withEffect">
                                  <p:stCondLst>
                                    <p:cond delay="500"/>
                                  </p:stCondLst>
                                  <p:childTnLst>
                                    <p:set>
                                      <p:cBhvr>
                                        <p:cTn id="75" dur="1" fill="hold">
                                          <p:stCondLst>
                                            <p:cond delay="0"/>
                                          </p:stCondLst>
                                        </p:cTn>
                                        <p:tgtEl>
                                          <p:spTgt spid="203"/>
                                        </p:tgtEl>
                                        <p:attrNameLst>
                                          <p:attrName>style.visibility</p:attrName>
                                        </p:attrNameLst>
                                      </p:cBhvr>
                                      <p:to>
                                        <p:strVal val="visible"/>
                                      </p:to>
                                    </p:set>
                                    <p:animEffect transition="in" filter="fade">
                                      <p:cBhvr>
                                        <p:cTn id="76" dur="500"/>
                                        <p:tgtEl>
                                          <p:spTgt spid="203"/>
                                        </p:tgtEl>
                                      </p:cBhvr>
                                    </p:animEffect>
                                  </p:childTnLst>
                                </p:cTn>
                              </p:par>
                              <p:par>
                                <p:cTn id="77" presetID="10" presetClass="entr" presetSubtype="0" fill="hold" nodeType="withEffect">
                                  <p:stCondLst>
                                    <p:cond delay="25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nodeType="withEffect">
                                  <p:stCondLst>
                                    <p:cond delay="50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par>
                                <p:cTn id="83" presetID="10" presetClass="entr" presetSubtype="0" fill="hold" nodeType="withEffect">
                                  <p:stCondLst>
                                    <p:cond delay="0"/>
                                  </p:stCondLst>
                                  <p:childTnLst>
                                    <p:set>
                                      <p:cBhvr>
                                        <p:cTn id="84" dur="1" fill="hold">
                                          <p:stCondLst>
                                            <p:cond delay="0"/>
                                          </p:stCondLst>
                                        </p:cTn>
                                        <p:tgtEl>
                                          <p:spTgt spid="226"/>
                                        </p:tgtEl>
                                        <p:attrNameLst>
                                          <p:attrName>style.visibility</p:attrName>
                                        </p:attrNameLst>
                                      </p:cBhvr>
                                      <p:to>
                                        <p:strVal val="visible"/>
                                      </p:to>
                                    </p:set>
                                    <p:animEffect transition="in" filter="fade">
                                      <p:cBhvr>
                                        <p:cTn id="85" dur="500"/>
                                        <p:tgtEl>
                                          <p:spTgt spid="226"/>
                                        </p:tgtEl>
                                      </p:cBhvr>
                                    </p:animEffect>
                                  </p:childTnLst>
                                </p:cTn>
                              </p:par>
                              <p:par>
                                <p:cTn id="86" presetID="10" presetClass="entr" presetSubtype="0" fill="hold" nodeType="withEffect">
                                  <p:stCondLst>
                                    <p:cond delay="500"/>
                                  </p:stCondLst>
                                  <p:childTnLst>
                                    <p:set>
                                      <p:cBhvr>
                                        <p:cTn id="87" dur="1" fill="hold">
                                          <p:stCondLst>
                                            <p:cond delay="0"/>
                                          </p:stCondLst>
                                        </p:cTn>
                                        <p:tgtEl>
                                          <p:spTgt spid="227"/>
                                        </p:tgtEl>
                                        <p:attrNameLst>
                                          <p:attrName>style.visibility</p:attrName>
                                        </p:attrNameLst>
                                      </p:cBhvr>
                                      <p:to>
                                        <p:strVal val="visible"/>
                                      </p:to>
                                    </p:set>
                                    <p:animEffect transition="in" filter="fade">
                                      <p:cBhvr>
                                        <p:cTn id="88" dur="500"/>
                                        <p:tgtEl>
                                          <p:spTgt spid="227"/>
                                        </p:tgtEl>
                                      </p:cBhvr>
                                    </p:animEffect>
                                  </p:childTnLst>
                                </p:cTn>
                              </p:par>
                              <p:par>
                                <p:cTn id="89" presetID="10" presetClass="entr" presetSubtype="0" fill="hold" nodeType="withEffect">
                                  <p:stCondLst>
                                    <p:cond delay="500"/>
                                  </p:stCondLst>
                                  <p:childTnLst>
                                    <p:set>
                                      <p:cBhvr>
                                        <p:cTn id="90" dur="1" fill="hold">
                                          <p:stCondLst>
                                            <p:cond delay="0"/>
                                          </p:stCondLst>
                                        </p:cTn>
                                        <p:tgtEl>
                                          <p:spTgt spid="250"/>
                                        </p:tgtEl>
                                        <p:attrNameLst>
                                          <p:attrName>style.visibility</p:attrName>
                                        </p:attrNameLst>
                                      </p:cBhvr>
                                      <p:to>
                                        <p:strVal val="visible"/>
                                      </p:to>
                                    </p:set>
                                    <p:animEffect transition="in" filter="fade">
                                      <p:cBhvr>
                                        <p:cTn id="91" dur="500"/>
                                        <p:tgtEl>
                                          <p:spTgt spid="250"/>
                                        </p:tgtEl>
                                      </p:cBhvr>
                                    </p:animEffect>
                                  </p:childTnLst>
                                </p:cTn>
                              </p:par>
                              <p:par>
                                <p:cTn id="92" presetID="10" presetClass="entr" presetSubtype="0" fill="hold" nodeType="withEffect">
                                  <p:stCondLst>
                                    <p:cond delay="0"/>
                                  </p:stCondLst>
                                  <p:childTnLst>
                                    <p:set>
                                      <p:cBhvr>
                                        <p:cTn id="93" dur="1" fill="hold">
                                          <p:stCondLst>
                                            <p:cond delay="0"/>
                                          </p:stCondLst>
                                        </p:cTn>
                                        <p:tgtEl>
                                          <p:spTgt spid="251"/>
                                        </p:tgtEl>
                                        <p:attrNameLst>
                                          <p:attrName>style.visibility</p:attrName>
                                        </p:attrNameLst>
                                      </p:cBhvr>
                                      <p:to>
                                        <p:strVal val="visible"/>
                                      </p:to>
                                    </p:set>
                                    <p:animEffect transition="in" filter="fade">
                                      <p:cBhvr>
                                        <p:cTn id="94" dur="500"/>
                                        <p:tgtEl>
                                          <p:spTgt spid="251"/>
                                        </p:tgtEl>
                                      </p:cBhvr>
                                    </p:animEffect>
                                  </p:childTnLst>
                                </p:cTn>
                              </p:par>
                              <p:par>
                                <p:cTn id="95" presetID="10" presetClass="entr" presetSubtype="0" fill="hold" nodeType="withEffect">
                                  <p:stCondLst>
                                    <p:cond delay="1500"/>
                                  </p:stCondLst>
                                  <p:childTnLst>
                                    <p:set>
                                      <p:cBhvr>
                                        <p:cTn id="96" dur="1" fill="hold">
                                          <p:stCondLst>
                                            <p:cond delay="0"/>
                                          </p:stCondLst>
                                        </p:cTn>
                                        <p:tgtEl>
                                          <p:spTgt spid="252"/>
                                        </p:tgtEl>
                                        <p:attrNameLst>
                                          <p:attrName>style.visibility</p:attrName>
                                        </p:attrNameLst>
                                      </p:cBhvr>
                                      <p:to>
                                        <p:strVal val="visible"/>
                                      </p:to>
                                    </p:set>
                                    <p:animEffect transition="in" filter="fade">
                                      <p:cBhvr>
                                        <p:cTn id="97" dur="500"/>
                                        <p:tgtEl>
                                          <p:spTgt spid="252"/>
                                        </p:tgtEl>
                                      </p:cBhvr>
                                    </p:animEffect>
                                  </p:childTnLst>
                                </p:cTn>
                              </p:par>
                              <p:par>
                                <p:cTn id="98" presetID="10" presetClass="entr" presetSubtype="0" fill="hold" nodeType="withEffect">
                                  <p:stCondLst>
                                    <p:cond delay="500"/>
                                  </p:stCondLst>
                                  <p:childTnLst>
                                    <p:set>
                                      <p:cBhvr>
                                        <p:cTn id="99" dur="1" fill="hold">
                                          <p:stCondLst>
                                            <p:cond delay="0"/>
                                          </p:stCondLst>
                                        </p:cTn>
                                        <p:tgtEl>
                                          <p:spTgt spid="253"/>
                                        </p:tgtEl>
                                        <p:attrNameLst>
                                          <p:attrName>style.visibility</p:attrName>
                                        </p:attrNameLst>
                                      </p:cBhvr>
                                      <p:to>
                                        <p:strVal val="visible"/>
                                      </p:to>
                                    </p:set>
                                    <p:animEffect transition="in" filter="fade">
                                      <p:cBhvr>
                                        <p:cTn id="100" dur="500"/>
                                        <p:tgtEl>
                                          <p:spTgt spid="253"/>
                                        </p:tgtEl>
                                      </p:cBhvr>
                                    </p:animEffect>
                                  </p:childTnLst>
                                </p:cTn>
                              </p:par>
                              <p:par>
                                <p:cTn id="101" presetID="10" presetClass="entr" presetSubtype="0" fill="hold" nodeType="withEffect">
                                  <p:stCondLst>
                                    <p:cond delay="500"/>
                                  </p:stCondLst>
                                  <p:childTnLst>
                                    <p:set>
                                      <p:cBhvr>
                                        <p:cTn id="102" dur="1" fill="hold">
                                          <p:stCondLst>
                                            <p:cond delay="0"/>
                                          </p:stCondLst>
                                        </p:cTn>
                                        <p:tgtEl>
                                          <p:spTgt spid="197"/>
                                        </p:tgtEl>
                                        <p:attrNameLst>
                                          <p:attrName>style.visibility</p:attrName>
                                        </p:attrNameLst>
                                      </p:cBhvr>
                                      <p:to>
                                        <p:strVal val="visible"/>
                                      </p:to>
                                    </p:set>
                                    <p:animEffect transition="in" filter="fade">
                                      <p:cBhvr>
                                        <p:cTn id="103" dur="500"/>
                                        <p:tgtEl>
                                          <p:spTgt spid="197"/>
                                        </p:tgtEl>
                                      </p:cBhvr>
                                    </p:animEffect>
                                  </p:childTnLst>
                                </p:cTn>
                              </p:par>
                              <p:par>
                                <p:cTn id="104" presetID="10" presetClass="entr" presetSubtype="0" fill="hold" nodeType="withEffect">
                                  <p:stCondLst>
                                    <p:cond delay="500"/>
                                  </p:stCondLst>
                                  <p:childTnLst>
                                    <p:set>
                                      <p:cBhvr>
                                        <p:cTn id="105" dur="1" fill="hold">
                                          <p:stCondLst>
                                            <p:cond delay="0"/>
                                          </p:stCondLst>
                                        </p:cTn>
                                        <p:tgtEl>
                                          <p:spTgt spid="247"/>
                                        </p:tgtEl>
                                        <p:attrNameLst>
                                          <p:attrName>style.visibility</p:attrName>
                                        </p:attrNameLst>
                                      </p:cBhvr>
                                      <p:to>
                                        <p:strVal val="visible"/>
                                      </p:to>
                                    </p:set>
                                    <p:animEffect transition="in" filter="fade">
                                      <p:cBhvr>
                                        <p:cTn id="106" dur="500"/>
                                        <p:tgtEl>
                                          <p:spTgt spid="247"/>
                                        </p:tgtEl>
                                      </p:cBhvr>
                                    </p:animEffect>
                                  </p:childTnLst>
                                </p:cTn>
                              </p:par>
                              <p:par>
                                <p:cTn id="107" presetID="10" presetClass="entr" presetSubtype="0" fill="hold" nodeType="withEffect">
                                  <p:stCondLst>
                                    <p:cond delay="500"/>
                                  </p:stCondLst>
                                  <p:childTnLst>
                                    <p:set>
                                      <p:cBhvr>
                                        <p:cTn id="108" dur="1" fill="hold">
                                          <p:stCondLst>
                                            <p:cond delay="0"/>
                                          </p:stCondLst>
                                        </p:cTn>
                                        <p:tgtEl>
                                          <p:spTgt spid="273"/>
                                        </p:tgtEl>
                                        <p:attrNameLst>
                                          <p:attrName>style.visibility</p:attrName>
                                        </p:attrNameLst>
                                      </p:cBhvr>
                                      <p:to>
                                        <p:strVal val="visible"/>
                                      </p:to>
                                    </p:set>
                                    <p:animEffect transition="in" filter="fade">
                                      <p:cBhvr>
                                        <p:cTn id="109"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70172" y="874588"/>
            <a:ext cx="914400" cy="914400"/>
            <a:chOff x="2212166" y="5530079"/>
            <a:chExt cx="914400" cy="914400"/>
          </a:xfrm>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130" name="Group 129">
            <a:extLst>
              <a:ext uri="{FF2B5EF4-FFF2-40B4-BE49-F238E27FC236}">
                <a16:creationId xmlns:a16="http://schemas.microsoft.com/office/drawing/2014/main" id="{75CD90C6-916F-4435-B99B-873626F7B847}"/>
              </a:ext>
            </a:extLst>
          </p:cNvPr>
          <p:cNvGrpSpPr/>
          <p:nvPr/>
        </p:nvGrpSpPr>
        <p:grpSpPr>
          <a:xfrm>
            <a:off x="3505875" y="874588"/>
            <a:ext cx="914400" cy="914400"/>
            <a:chOff x="5187159" y="4792658"/>
            <a:chExt cx="914400" cy="914400"/>
          </a:xfrm>
        </p:grpSpPr>
        <p:pic>
          <p:nvPicPr>
            <p:cNvPr id="131" name="Picture 130">
              <a:extLst>
                <a:ext uri="{FF2B5EF4-FFF2-40B4-BE49-F238E27FC236}">
                  <a16:creationId xmlns:a16="http://schemas.microsoft.com/office/drawing/2014/main" id="{A6FF9FFC-2351-46BE-BD58-CE8E6A88B0FE}"/>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132" name="Graphic 131" descr="Smart Phone outline">
              <a:extLst>
                <a:ext uri="{FF2B5EF4-FFF2-40B4-BE49-F238E27FC236}">
                  <a16:creationId xmlns:a16="http://schemas.microsoft.com/office/drawing/2014/main" id="{29BE66F6-E3E7-42A7-8963-AD72119898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158" name="Group 157">
            <a:extLst>
              <a:ext uri="{FF2B5EF4-FFF2-40B4-BE49-F238E27FC236}">
                <a16:creationId xmlns:a16="http://schemas.microsoft.com/office/drawing/2014/main" id="{754E492D-083A-4EAD-BB1C-EC449F34125A}"/>
              </a:ext>
            </a:extLst>
          </p:cNvPr>
          <p:cNvGrpSpPr/>
          <p:nvPr/>
        </p:nvGrpSpPr>
        <p:grpSpPr>
          <a:xfrm>
            <a:off x="6559039" y="607131"/>
            <a:ext cx="1449317" cy="1449317"/>
            <a:chOff x="769916" y="4835245"/>
            <a:chExt cx="914400" cy="914400"/>
          </a:xfrm>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solidFill>
              <a:srgbClr val="FFFFFF"/>
            </a:solid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9916" y="4835245"/>
              <a:ext cx="914400" cy="914400"/>
            </a:xfrm>
            <a:prstGeom prst="rect">
              <a:avLst/>
            </a:prstGeom>
          </p:spPr>
        </p:pic>
      </p:grpSp>
      <p:grpSp>
        <p:nvGrpSpPr>
          <p:cNvPr id="194" name="Group 193">
            <a:extLst>
              <a:ext uri="{FF2B5EF4-FFF2-40B4-BE49-F238E27FC236}">
                <a16:creationId xmlns:a16="http://schemas.microsoft.com/office/drawing/2014/main" id="{0DBB5EB7-FEEC-44A1-8FFA-639AC4F45BE6}"/>
              </a:ext>
            </a:extLst>
          </p:cNvPr>
          <p:cNvGrpSpPr/>
          <p:nvPr/>
        </p:nvGrpSpPr>
        <p:grpSpPr>
          <a:xfrm>
            <a:off x="8155804" y="723403"/>
            <a:ext cx="1216773" cy="1216773"/>
            <a:chOff x="1936134" y="5294354"/>
            <a:chExt cx="914400" cy="914400"/>
          </a:xfrm>
        </p:grpSpPr>
        <p:sp>
          <p:nvSpPr>
            <p:cNvPr id="195" name="TextBox 194">
              <a:extLst>
                <a:ext uri="{FF2B5EF4-FFF2-40B4-BE49-F238E27FC236}">
                  <a16:creationId xmlns:a16="http://schemas.microsoft.com/office/drawing/2014/main" id="{60F8FD4F-2352-4EA7-955C-44B848E44676}"/>
                </a:ext>
              </a:extLst>
            </p:cNvPr>
            <p:cNvSpPr txBox="1"/>
            <p:nvPr/>
          </p:nvSpPr>
          <p:spPr>
            <a:xfrm>
              <a:off x="2143092" y="5591892"/>
              <a:ext cx="466441" cy="208164"/>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6134" y="5294354"/>
              <a:ext cx="914400" cy="914400"/>
            </a:xfrm>
            <a:prstGeom prst="rect">
              <a:avLst/>
            </a:prstGeom>
          </p:spPr>
        </p:pic>
      </p:grpSp>
      <p:grpSp>
        <p:nvGrpSpPr>
          <p:cNvPr id="203" name="Group 202">
            <a:extLst>
              <a:ext uri="{FF2B5EF4-FFF2-40B4-BE49-F238E27FC236}">
                <a16:creationId xmlns:a16="http://schemas.microsoft.com/office/drawing/2014/main" id="{C06D5700-77D2-4981-A284-1972133CEEDA}"/>
              </a:ext>
            </a:extLst>
          </p:cNvPr>
          <p:cNvGrpSpPr/>
          <p:nvPr/>
        </p:nvGrpSpPr>
        <p:grpSpPr>
          <a:xfrm>
            <a:off x="2755924" y="874588"/>
            <a:ext cx="914400" cy="914400"/>
            <a:chOff x="5187159" y="4792658"/>
            <a:chExt cx="914400" cy="914400"/>
          </a:xfrm>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28" name="Group 227">
            <a:extLst>
              <a:ext uri="{FF2B5EF4-FFF2-40B4-BE49-F238E27FC236}">
                <a16:creationId xmlns:a16="http://schemas.microsoft.com/office/drawing/2014/main" id="{4C6F3068-6804-435E-ABF6-44341540F21F}"/>
              </a:ext>
            </a:extLst>
          </p:cNvPr>
          <p:cNvGrpSpPr/>
          <p:nvPr/>
        </p:nvGrpSpPr>
        <p:grpSpPr>
          <a:xfrm>
            <a:off x="4253625" y="874588"/>
            <a:ext cx="914400" cy="914400"/>
            <a:chOff x="5187159" y="4792658"/>
            <a:chExt cx="914400" cy="914400"/>
          </a:xfrm>
        </p:grpSpPr>
        <p:pic>
          <p:nvPicPr>
            <p:cNvPr id="229" name="Picture 228">
              <a:extLst>
                <a:ext uri="{FF2B5EF4-FFF2-40B4-BE49-F238E27FC236}">
                  <a16:creationId xmlns:a16="http://schemas.microsoft.com/office/drawing/2014/main" id="{7B3C2819-DD58-4A66-A824-6AF7F2035727}"/>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30" name="Graphic 229" descr="Smart Phone outline">
              <a:extLst>
                <a:ext uri="{FF2B5EF4-FFF2-40B4-BE49-F238E27FC236}">
                  <a16:creationId xmlns:a16="http://schemas.microsoft.com/office/drawing/2014/main" id="{14742FAA-4A82-4249-A442-4C8BBCB107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49" name="Group 248">
            <a:extLst>
              <a:ext uri="{FF2B5EF4-FFF2-40B4-BE49-F238E27FC236}">
                <a16:creationId xmlns:a16="http://schemas.microsoft.com/office/drawing/2014/main" id="{96A51709-450F-4FFB-85D0-C295E9F8DCA0}"/>
              </a:ext>
            </a:extLst>
          </p:cNvPr>
          <p:cNvGrpSpPr/>
          <p:nvPr/>
        </p:nvGrpSpPr>
        <p:grpSpPr>
          <a:xfrm>
            <a:off x="5739964" y="874588"/>
            <a:ext cx="914400" cy="914400"/>
            <a:chOff x="2212166" y="5530079"/>
            <a:chExt cx="914400" cy="914400"/>
          </a:xfrm>
        </p:grpSpPr>
        <p:sp>
          <p:nvSpPr>
            <p:cNvPr id="270" name="TextBox 269">
              <a:extLst>
                <a:ext uri="{FF2B5EF4-FFF2-40B4-BE49-F238E27FC236}">
                  <a16:creationId xmlns:a16="http://schemas.microsoft.com/office/drawing/2014/main" id="{453186CF-BB59-48A7-AD84-BCA564A5A767}"/>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71" name="Graphic 270" descr="Smart Phone with solid fill">
              <a:extLst>
                <a:ext uri="{FF2B5EF4-FFF2-40B4-BE49-F238E27FC236}">
                  <a16:creationId xmlns:a16="http://schemas.microsoft.com/office/drawing/2014/main" id="{AA026CA3-F165-467E-A349-CC15E17545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4" name="Group 3">
            <a:extLst>
              <a:ext uri="{FF2B5EF4-FFF2-40B4-BE49-F238E27FC236}">
                <a16:creationId xmlns:a16="http://schemas.microsoft.com/office/drawing/2014/main" id="{C4F4D438-21C9-460C-942B-4D93A7EEF2D5}"/>
              </a:ext>
            </a:extLst>
          </p:cNvPr>
          <p:cNvGrpSpPr/>
          <p:nvPr/>
        </p:nvGrpSpPr>
        <p:grpSpPr>
          <a:xfrm>
            <a:off x="4079575" y="2264786"/>
            <a:ext cx="4032853" cy="1977803"/>
            <a:chOff x="3851467" y="3077585"/>
            <a:chExt cx="4032853" cy="1977803"/>
          </a:xfrm>
        </p:grpSpPr>
        <p:grpSp>
          <p:nvGrpSpPr>
            <p:cNvPr id="109" name="Group 108">
              <a:extLst>
                <a:ext uri="{FF2B5EF4-FFF2-40B4-BE49-F238E27FC236}">
                  <a16:creationId xmlns:a16="http://schemas.microsoft.com/office/drawing/2014/main" id="{7D79C21E-E395-44F1-A6BB-9B616398BD48}"/>
                </a:ext>
              </a:extLst>
            </p:cNvPr>
            <p:cNvGrpSpPr/>
            <p:nvPr/>
          </p:nvGrpSpPr>
          <p:grpSpPr>
            <a:xfrm>
              <a:off x="6815169" y="3129973"/>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1" name="Group 110">
              <a:extLst>
                <a:ext uri="{FF2B5EF4-FFF2-40B4-BE49-F238E27FC236}">
                  <a16:creationId xmlns:a16="http://schemas.microsoft.com/office/drawing/2014/main" id="{1F4153EE-5093-43B6-B0C8-CF45D833931B}"/>
                </a:ext>
              </a:extLst>
            </p:cNvPr>
            <p:cNvGrpSpPr/>
            <p:nvPr/>
          </p:nvGrpSpPr>
          <p:grpSpPr>
            <a:xfrm>
              <a:off x="5429103" y="4140988"/>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7259944" y="4193378"/>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67" name="Group 166">
              <a:extLst>
                <a:ext uri="{FF2B5EF4-FFF2-40B4-BE49-F238E27FC236}">
                  <a16:creationId xmlns:a16="http://schemas.microsoft.com/office/drawing/2014/main" id="{4BBCC679-26EB-4185-A1D3-39F8E2413A21}"/>
                </a:ext>
              </a:extLst>
            </p:cNvPr>
            <p:cNvGrpSpPr/>
            <p:nvPr/>
          </p:nvGrpSpPr>
          <p:grpSpPr>
            <a:xfrm>
              <a:off x="6499115" y="4193372"/>
              <a:ext cx="605216" cy="809632"/>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99" name="Group 198">
              <a:extLst>
                <a:ext uri="{FF2B5EF4-FFF2-40B4-BE49-F238E27FC236}">
                  <a16:creationId xmlns:a16="http://schemas.microsoft.com/office/drawing/2014/main" id="{5B9C72DD-B4D7-4E6F-9EFF-DFFEDA169FDA}"/>
                </a:ext>
              </a:extLst>
            </p:cNvPr>
            <p:cNvGrpSpPr/>
            <p:nvPr/>
          </p:nvGrpSpPr>
          <p:grpSpPr>
            <a:xfrm>
              <a:off x="5222157" y="3129969"/>
              <a:ext cx="605216" cy="809632"/>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4429123" y="3129973"/>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4649115" y="4193378"/>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5825971" y="3077585"/>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23" name="Group 222">
              <a:extLst>
                <a:ext uri="{FF2B5EF4-FFF2-40B4-BE49-F238E27FC236}">
                  <a16:creationId xmlns:a16="http://schemas.microsoft.com/office/drawing/2014/main" id="{3C39F46B-C14B-4200-A70A-5D5C3D1FAAFE}"/>
                </a:ext>
              </a:extLst>
            </p:cNvPr>
            <p:cNvGrpSpPr/>
            <p:nvPr/>
          </p:nvGrpSpPr>
          <p:grpSpPr>
            <a:xfrm>
              <a:off x="3851467" y="4193376"/>
              <a:ext cx="642036" cy="809624"/>
              <a:chOff x="6362032" y="2936883"/>
              <a:chExt cx="642036" cy="809624"/>
            </a:xfrm>
          </p:grpSpPr>
          <p:grpSp>
            <p:nvGrpSpPr>
              <p:cNvPr id="272" name="Graphic 70" descr="Programmer male with solid fill">
                <a:extLst>
                  <a:ext uri="{FF2B5EF4-FFF2-40B4-BE49-F238E27FC236}">
                    <a16:creationId xmlns:a16="http://schemas.microsoft.com/office/drawing/2014/main" id="{224938C8-115E-476D-819F-F353529E7B18}"/>
                  </a:ext>
                </a:extLst>
              </p:cNvPr>
              <p:cNvGrpSpPr/>
              <p:nvPr/>
            </p:nvGrpSpPr>
            <p:grpSpPr>
              <a:xfrm>
                <a:off x="6362032" y="2936883"/>
                <a:ext cx="642036" cy="809624"/>
                <a:chOff x="6362032" y="2936883"/>
                <a:chExt cx="642036" cy="809624"/>
              </a:xfrm>
              <a:solidFill>
                <a:schemeClr val="tx1"/>
              </a:solidFill>
            </p:grpSpPr>
            <p:sp>
              <p:nvSpPr>
                <p:cNvPr id="275" name="Freeform: Shape 274">
                  <a:extLst>
                    <a:ext uri="{FF2B5EF4-FFF2-40B4-BE49-F238E27FC236}">
                      <a16:creationId xmlns:a16="http://schemas.microsoft.com/office/drawing/2014/main" id="{B7B67FDC-7ACA-4FF7-AE39-AA07E3CAACC9}"/>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76" name="Freeform: Shape 275">
                  <a:extLst>
                    <a:ext uri="{FF2B5EF4-FFF2-40B4-BE49-F238E27FC236}">
                      <a16:creationId xmlns:a16="http://schemas.microsoft.com/office/drawing/2014/main" id="{4B70296D-1F12-4D57-88B8-F0E568CC42D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3" name="Rectangle 272">
                <a:extLst>
                  <a:ext uri="{FF2B5EF4-FFF2-40B4-BE49-F238E27FC236}">
                    <a16:creationId xmlns:a16="http://schemas.microsoft.com/office/drawing/2014/main" id="{91971E9C-6BB4-4046-A495-9CAF7C37B5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4" name="TextBox 273">
                <a:extLst>
                  <a:ext uri="{FF2B5EF4-FFF2-40B4-BE49-F238E27FC236}">
                    <a16:creationId xmlns:a16="http://schemas.microsoft.com/office/drawing/2014/main" id="{43E2B8DE-F08B-4966-AFBD-0AF13EF8FAB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6" name="Group 5">
            <a:extLst>
              <a:ext uri="{FF2B5EF4-FFF2-40B4-BE49-F238E27FC236}">
                <a16:creationId xmlns:a16="http://schemas.microsoft.com/office/drawing/2014/main" id="{70FEF02E-AEEE-4054-A828-B3C3B02258CA}"/>
              </a:ext>
            </a:extLst>
          </p:cNvPr>
          <p:cNvGrpSpPr/>
          <p:nvPr/>
        </p:nvGrpSpPr>
        <p:grpSpPr>
          <a:xfrm>
            <a:off x="-629357" y="4848730"/>
            <a:ext cx="3716709" cy="2135187"/>
            <a:chOff x="172779" y="4792016"/>
            <a:chExt cx="3716709" cy="2135187"/>
          </a:xfrm>
        </p:grpSpPr>
        <p:grpSp>
          <p:nvGrpSpPr>
            <p:cNvPr id="105" name="Group 104">
              <a:extLst>
                <a:ext uri="{FF2B5EF4-FFF2-40B4-BE49-F238E27FC236}">
                  <a16:creationId xmlns:a16="http://schemas.microsoft.com/office/drawing/2014/main" id="{47A52CBC-BABD-42AB-8119-A4BFB9BE6EA0}"/>
                </a:ext>
              </a:extLst>
            </p:cNvPr>
            <p:cNvGrpSpPr/>
            <p:nvPr/>
          </p:nvGrpSpPr>
          <p:grpSpPr>
            <a:xfrm>
              <a:off x="2428374" y="5073357"/>
              <a:ext cx="642036" cy="809624"/>
              <a:chOff x="6362032" y="2936883"/>
              <a:chExt cx="642036" cy="809624"/>
            </a:xfrm>
          </p:grpSpPr>
          <p:grpSp>
            <p:nvGrpSpPr>
              <p:cNvPr id="172" name="Graphic 70" descr="Programmer male with solid fill">
                <a:extLst>
                  <a:ext uri="{FF2B5EF4-FFF2-40B4-BE49-F238E27FC236}">
                    <a16:creationId xmlns:a16="http://schemas.microsoft.com/office/drawing/2014/main" id="{B02D5622-743A-4669-9D1F-77C03F0883E6}"/>
                  </a:ext>
                </a:extLst>
              </p:cNvPr>
              <p:cNvGrpSpPr/>
              <p:nvPr/>
            </p:nvGrpSpPr>
            <p:grpSpPr>
              <a:xfrm>
                <a:off x="6362032" y="2936883"/>
                <a:ext cx="642036" cy="809624"/>
                <a:chOff x="6362032" y="2936883"/>
                <a:chExt cx="642036" cy="809624"/>
              </a:xfrm>
              <a:solidFill>
                <a:schemeClr val="tx1"/>
              </a:solidFill>
            </p:grpSpPr>
            <p:sp>
              <p:nvSpPr>
                <p:cNvPr id="175" name="Freeform: Shape 174">
                  <a:extLst>
                    <a:ext uri="{FF2B5EF4-FFF2-40B4-BE49-F238E27FC236}">
                      <a16:creationId xmlns:a16="http://schemas.microsoft.com/office/drawing/2014/main" id="{91986335-2DE0-48B2-B5ED-3F0CF558F5A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76" name="Freeform: Shape 175">
                  <a:extLst>
                    <a:ext uri="{FF2B5EF4-FFF2-40B4-BE49-F238E27FC236}">
                      <a16:creationId xmlns:a16="http://schemas.microsoft.com/office/drawing/2014/main" id="{19B11F65-2AF0-4E7B-965B-CE94DE7BF1E7}"/>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73" name="Rectangle 172">
                <a:extLst>
                  <a:ext uri="{FF2B5EF4-FFF2-40B4-BE49-F238E27FC236}">
                    <a16:creationId xmlns:a16="http://schemas.microsoft.com/office/drawing/2014/main" id="{DBBC8A99-0DAC-4351-8BC0-1E9906DA5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4" name="TextBox 173">
                <a:extLst>
                  <a:ext uri="{FF2B5EF4-FFF2-40B4-BE49-F238E27FC236}">
                    <a16:creationId xmlns:a16="http://schemas.microsoft.com/office/drawing/2014/main" id="{447330E5-30E5-40D3-98B0-92618ABBC37E}"/>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6" name="Group 105">
              <a:extLst>
                <a:ext uri="{FF2B5EF4-FFF2-40B4-BE49-F238E27FC236}">
                  <a16:creationId xmlns:a16="http://schemas.microsoft.com/office/drawing/2014/main" id="{5090103D-D66A-4345-9C7A-CBBC35D940C5}"/>
                </a:ext>
              </a:extLst>
            </p:cNvPr>
            <p:cNvGrpSpPr/>
            <p:nvPr/>
          </p:nvGrpSpPr>
          <p:grpSpPr>
            <a:xfrm>
              <a:off x="1499193" y="5742099"/>
              <a:ext cx="914400" cy="914400"/>
              <a:chOff x="6212942" y="1808483"/>
              <a:chExt cx="914400" cy="914400"/>
            </a:xfrm>
          </p:grpSpPr>
          <p:pic>
            <p:nvPicPr>
              <p:cNvPr id="169" name="Graphic 168" descr="Programmer female with solid fill">
                <a:extLst>
                  <a:ext uri="{FF2B5EF4-FFF2-40B4-BE49-F238E27FC236}">
                    <a16:creationId xmlns:a16="http://schemas.microsoft.com/office/drawing/2014/main" id="{C5134E7D-058F-4462-8E9E-22314CFA0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0" name="Rectangle 169">
                <a:extLst>
                  <a:ext uri="{FF2B5EF4-FFF2-40B4-BE49-F238E27FC236}">
                    <a16:creationId xmlns:a16="http://schemas.microsoft.com/office/drawing/2014/main" id="{7F172850-BA26-4225-B88D-377F53DE5E9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1" name="TextBox 170">
                <a:extLst>
                  <a:ext uri="{FF2B5EF4-FFF2-40B4-BE49-F238E27FC236}">
                    <a16:creationId xmlns:a16="http://schemas.microsoft.com/office/drawing/2014/main" id="{A5F12ABA-826A-4507-BEE7-E5DA6336A51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7" name="Group 106">
              <a:extLst>
                <a:ext uri="{FF2B5EF4-FFF2-40B4-BE49-F238E27FC236}">
                  <a16:creationId xmlns:a16="http://schemas.microsoft.com/office/drawing/2014/main" id="{E5E0B6E8-547B-4896-B2A9-34011DC55540}"/>
                </a:ext>
              </a:extLst>
            </p:cNvPr>
            <p:cNvGrpSpPr/>
            <p:nvPr/>
          </p:nvGrpSpPr>
          <p:grpSpPr>
            <a:xfrm>
              <a:off x="3265112" y="4910635"/>
              <a:ext cx="624376" cy="809620"/>
              <a:chOff x="7832116" y="1894212"/>
              <a:chExt cx="624376" cy="809620"/>
            </a:xfrm>
          </p:grpSpPr>
          <p:sp>
            <p:nvSpPr>
              <p:cNvPr id="157" name="TextBox 156">
                <a:extLst>
                  <a:ext uri="{FF2B5EF4-FFF2-40B4-BE49-F238E27FC236}">
                    <a16:creationId xmlns:a16="http://schemas.microsoft.com/office/drawing/2014/main" id="{86012BB6-EDD5-4DC8-9038-E9751C91A14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65" name="Graphic 72" descr="Programmer male outline">
                <a:extLst>
                  <a:ext uri="{FF2B5EF4-FFF2-40B4-BE49-F238E27FC236}">
                    <a16:creationId xmlns:a16="http://schemas.microsoft.com/office/drawing/2014/main" id="{BB63377A-0C73-440A-8762-6F9DF72739DB}"/>
                  </a:ext>
                </a:extLst>
              </p:cNvPr>
              <p:cNvGrpSpPr/>
              <p:nvPr/>
            </p:nvGrpSpPr>
            <p:grpSpPr>
              <a:xfrm>
                <a:off x="7832116" y="1894212"/>
                <a:ext cx="624376" cy="809620"/>
                <a:chOff x="7832116" y="1894212"/>
                <a:chExt cx="624376" cy="809620"/>
              </a:xfrm>
              <a:solidFill>
                <a:schemeClr val="tx1"/>
              </a:solidFill>
            </p:grpSpPr>
            <p:sp>
              <p:nvSpPr>
                <p:cNvPr id="166" name="Freeform: Shape 165">
                  <a:extLst>
                    <a:ext uri="{FF2B5EF4-FFF2-40B4-BE49-F238E27FC236}">
                      <a16:creationId xmlns:a16="http://schemas.microsoft.com/office/drawing/2014/main" id="{668E7F42-EDD6-44E2-ADA4-6F40186E30A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68" name="Freeform: Shape 167">
                  <a:extLst>
                    <a:ext uri="{FF2B5EF4-FFF2-40B4-BE49-F238E27FC236}">
                      <a16:creationId xmlns:a16="http://schemas.microsoft.com/office/drawing/2014/main" id="{8D124980-D9C7-4C9D-9D84-5E6D75EA965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8" name="Group 107">
              <a:extLst>
                <a:ext uri="{FF2B5EF4-FFF2-40B4-BE49-F238E27FC236}">
                  <a16:creationId xmlns:a16="http://schemas.microsoft.com/office/drawing/2014/main" id="{00427D1E-8BE5-4A9A-AA71-02224D95F348}"/>
                </a:ext>
              </a:extLst>
            </p:cNvPr>
            <p:cNvGrpSpPr/>
            <p:nvPr/>
          </p:nvGrpSpPr>
          <p:grpSpPr>
            <a:xfrm>
              <a:off x="2468027" y="6107825"/>
              <a:ext cx="605216" cy="809632"/>
              <a:chOff x="7631025" y="3554286"/>
              <a:chExt cx="605216" cy="809632"/>
            </a:xfrm>
          </p:grpSpPr>
          <p:grpSp>
            <p:nvGrpSpPr>
              <p:cNvPr id="153" name="Graphic 69" descr="Programmer female outline">
                <a:extLst>
                  <a:ext uri="{FF2B5EF4-FFF2-40B4-BE49-F238E27FC236}">
                    <a16:creationId xmlns:a16="http://schemas.microsoft.com/office/drawing/2014/main" id="{6709CE1E-A77E-49A6-AE97-535499EAEEAA}"/>
                  </a:ext>
                </a:extLst>
              </p:cNvPr>
              <p:cNvGrpSpPr/>
              <p:nvPr/>
            </p:nvGrpSpPr>
            <p:grpSpPr>
              <a:xfrm>
                <a:off x="7631025" y="3554286"/>
                <a:ext cx="605216" cy="809632"/>
                <a:chOff x="7631025" y="3554286"/>
                <a:chExt cx="605216" cy="809632"/>
              </a:xfrm>
              <a:solidFill>
                <a:schemeClr val="tx1"/>
              </a:solidFill>
            </p:grpSpPr>
            <p:sp>
              <p:nvSpPr>
                <p:cNvPr id="155" name="Freeform: Shape 154">
                  <a:extLst>
                    <a:ext uri="{FF2B5EF4-FFF2-40B4-BE49-F238E27FC236}">
                      <a16:creationId xmlns:a16="http://schemas.microsoft.com/office/drawing/2014/main" id="{06752928-0946-41D9-B392-BCCB798470A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6" name="Freeform: Shape 155">
                  <a:extLst>
                    <a:ext uri="{FF2B5EF4-FFF2-40B4-BE49-F238E27FC236}">
                      <a16:creationId xmlns:a16="http://schemas.microsoft.com/office/drawing/2014/main" id="{777A6662-280A-42ED-AEF2-FC8CF941CD3D}"/>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4" name="TextBox 153">
                <a:extLst>
                  <a:ext uri="{FF2B5EF4-FFF2-40B4-BE49-F238E27FC236}">
                    <a16:creationId xmlns:a16="http://schemas.microsoft.com/office/drawing/2014/main" id="{DAF4B2FA-E0CB-4C10-9F80-60504C988BBC}"/>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0" name="Group 109">
              <a:extLst>
                <a:ext uri="{FF2B5EF4-FFF2-40B4-BE49-F238E27FC236}">
                  <a16:creationId xmlns:a16="http://schemas.microsoft.com/office/drawing/2014/main" id="{74AA47F6-2444-4F52-B8B7-8AC40EA1A895}"/>
                </a:ext>
              </a:extLst>
            </p:cNvPr>
            <p:cNvGrpSpPr/>
            <p:nvPr/>
          </p:nvGrpSpPr>
          <p:grpSpPr>
            <a:xfrm>
              <a:off x="1640182" y="4792016"/>
              <a:ext cx="605216" cy="809632"/>
              <a:chOff x="7631025" y="3554286"/>
              <a:chExt cx="605216" cy="809632"/>
            </a:xfrm>
          </p:grpSpPr>
          <p:grpSp>
            <p:nvGrpSpPr>
              <p:cNvPr id="149" name="Graphic 69" descr="Programmer female outline">
                <a:extLst>
                  <a:ext uri="{FF2B5EF4-FFF2-40B4-BE49-F238E27FC236}">
                    <a16:creationId xmlns:a16="http://schemas.microsoft.com/office/drawing/2014/main" id="{521A497B-7081-4BED-8E87-06AE7DDF5525}"/>
                  </a:ext>
                </a:extLst>
              </p:cNvPr>
              <p:cNvGrpSpPr/>
              <p:nvPr/>
            </p:nvGrpSpPr>
            <p:grpSpPr>
              <a:xfrm>
                <a:off x="7631025" y="3554286"/>
                <a:ext cx="605216" cy="809632"/>
                <a:chOff x="7631025" y="3554286"/>
                <a:chExt cx="605216" cy="809632"/>
              </a:xfrm>
              <a:solidFill>
                <a:schemeClr val="tx1"/>
              </a:solidFill>
            </p:grpSpPr>
            <p:sp>
              <p:nvSpPr>
                <p:cNvPr id="151" name="Freeform: Shape 150">
                  <a:extLst>
                    <a:ext uri="{FF2B5EF4-FFF2-40B4-BE49-F238E27FC236}">
                      <a16:creationId xmlns:a16="http://schemas.microsoft.com/office/drawing/2014/main" id="{FD4A0147-6827-4D1F-AF71-107B6609818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2" name="Freeform: Shape 151">
                  <a:extLst>
                    <a:ext uri="{FF2B5EF4-FFF2-40B4-BE49-F238E27FC236}">
                      <a16:creationId xmlns:a16="http://schemas.microsoft.com/office/drawing/2014/main" id="{1EBAD49C-E460-4567-9874-B231F3C1DB56}"/>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TextBox 149">
                <a:extLst>
                  <a:ext uri="{FF2B5EF4-FFF2-40B4-BE49-F238E27FC236}">
                    <a16:creationId xmlns:a16="http://schemas.microsoft.com/office/drawing/2014/main" id="{23540A26-735E-4499-8609-E95BC417BC7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5" name="Group 114">
              <a:extLst>
                <a:ext uri="{FF2B5EF4-FFF2-40B4-BE49-F238E27FC236}">
                  <a16:creationId xmlns:a16="http://schemas.microsoft.com/office/drawing/2014/main" id="{B912321D-0C03-4817-B244-ABE61B917375}"/>
                </a:ext>
              </a:extLst>
            </p:cNvPr>
            <p:cNvGrpSpPr/>
            <p:nvPr/>
          </p:nvGrpSpPr>
          <p:grpSpPr>
            <a:xfrm>
              <a:off x="3179797" y="5852732"/>
              <a:ext cx="642036" cy="809624"/>
              <a:chOff x="6362032" y="2936883"/>
              <a:chExt cx="642036" cy="809624"/>
            </a:xfrm>
          </p:grpSpPr>
          <p:grpSp>
            <p:nvGrpSpPr>
              <p:cNvPr id="140" name="Graphic 70" descr="Programmer male with solid fill">
                <a:extLst>
                  <a:ext uri="{FF2B5EF4-FFF2-40B4-BE49-F238E27FC236}">
                    <a16:creationId xmlns:a16="http://schemas.microsoft.com/office/drawing/2014/main" id="{E0E65A7E-C76E-4729-86EB-5AB0A2E07298}"/>
                  </a:ext>
                </a:extLst>
              </p:cNvPr>
              <p:cNvGrpSpPr/>
              <p:nvPr/>
            </p:nvGrpSpPr>
            <p:grpSpPr>
              <a:xfrm>
                <a:off x="6362032" y="2936883"/>
                <a:ext cx="642036" cy="809624"/>
                <a:chOff x="6362032" y="2936883"/>
                <a:chExt cx="642036" cy="809624"/>
              </a:xfrm>
              <a:solidFill>
                <a:schemeClr val="tx1"/>
              </a:solidFill>
            </p:grpSpPr>
            <p:sp>
              <p:nvSpPr>
                <p:cNvPr id="143" name="Freeform: Shape 142">
                  <a:extLst>
                    <a:ext uri="{FF2B5EF4-FFF2-40B4-BE49-F238E27FC236}">
                      <a16:creationId xmlns:a16="http://schemas.microsoft.com/office/drawing/2014/main" id="{F6694F27-9C36-48F1-8377-781F240F68C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4" name="Freeform: Shape 143">
                  <a:extLst>
                    <a:ext uri="{FF2B5EF4-FFF2-40B4-BE49-F238E27FC236}">
                      <a16:creationId xmlns:a16="http://schemas.microsoft.com/office/drawing/2014/main" id="{8339FB50-0045-48E3-96A5-A2F0C5D7216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41" name="Rectangle 140">
                <a:extLst>
                  <a:ext uri="{FF2B5EF4-FFF2-40B4-BE49-F238E27FC236}">
                    <a16:creationId xmlns:a16="http://schemas.microsoft.com/office/drawing/2014/main" id="{6AE50766-02F7-4AAC-A3E1-F4A67E542A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2" name="TextBox 141">
                <a:extLst>
                  <a:ext uri="{FF2B5EF4-FFF2-40B4-BE49-F238E27FC236}">
                    <a16:creationId xmlns:a16="http://schemas.microsoft.com/office/drawing/2014/main" id="{7C9C280B-31BB-4C5C-99F5-4A22BDFACB5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6" name="Group 115">
              <a:extLst>
                <a:ext uri="{FF2B5EF4-FFF2-40B4-BE49-F238E27FC236}">
                  <a16:creationId xmlns:a16="http://schemas.microsoft.com/office/drawing/2014/main" id="{931BAA60-CBF6-44D0-AB2C-7303D1F0BD91}"/>
                </a:ext>
              </a:extLst>
            </p:cNvPr>
            <p:cNvGrpSpPr/>
            <p:nvPr/>
          </p:nvGrpSpPr>
          <p:grpSpPr>
            <a:xfrm>
              <a:off x="833884" y="6117583"/>
              <a:ext cx="624376" cy="809620"/>
              <a:chOff x="7832116" y="1894212"/>
              <a:chExt cx="624376" cy="809620"/>
            </a:xfrm>
          </p:grpSpPr>
          <p:sp>
            <p:nvSpPr>
              <p:cNvPr id="135" name="TextBox 134">
                <a:extLst>
                  <a:ext uri="{FF2B5EF4-FFF2-40B4-BE49-F238E27FC236}">
                    <a16:creationId xmlns:a16="http://schemas.microsoft.com/office/drawing/2014/main" id="{40D340AD-8B96-43BC-9A0B-A50813F429D4}"/>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36" name="Graphic 72" descr="Programmer male outline">
                <a:extLst>
                  <a:ext uri="{FF2B5EF4-FFF2-40B4-BE49-F238E27FC236}">
                    <a16:creationId xmlns:a16="http://schemas.microsoft.com/office/drawing/2014/main" id="{1BF573EE-0DE3-41AF-8EC4-13187D4CD400}"/>
                  </a:ext>
                </a:extLst>
              </p:cNvPr>
              <p:cNvGrpSpPr/>
              <p:nvPr/>
            </p:nvGrpSpPr>
            <p:grpSpPr>
              <a:xfrm>
                <a:off x="7832116" y="1894212"/>
                <a:ext cx="624376" cy="809620"/>
                <a:chOff x="7832116" y="1894212"/>
                <a:chExt cx="624376" cy="809620"/>
              </a:xfrm>
              <a:solidFill>
                <a:schemeClr val="tx1"/>
              </a:solidFill>
            </p:grpSpPr>
            <p:sp>
              <p:nvSpPr>
                <p:cNvPr id="138" name="Freeform: Shape 137">
                  <a:extLst>
                    <a:ext uri="{FF2B5EF4-FFF2-40B4-BE49-F238E27FC236}">
                      <a16:creationId xmlns:a16="http://schemas.microsoft.com/office/drawing/2014/main" id="{73AC6FA1-320F-43A6-AF5D-EAAD4D9D3C2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39" name="Freeform: Shape 138">
                  <a:extLst>
                    <a:ext uri="{FF2B5EF4-FFF2-40B4-BE49-F238E27FC236}">
                      <a16:creationId xmlns:a16="http://schemas.microsoft.com/office/drawing/2014/main" id="{1ECBEFDE-7A63-40E7-96AB-0B2158DF0FD3}"/>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7" name="Group 116">
              <a:extLst>
                <a:ext uri="{FF2B5EF4-FFF2-40B4-BE49-F238E27FC236}">
                  <a16:creationId xmlns:a16="http://schemas.microsoft.com/office/drawing/2014/main" id="{9B1F5A4D-F31B-4E77-BAAF-10C426943A3A}"/>
                </a:ext>
              </a:extLst>
            </p:cNvPr>
            <p:cNvGrpSpPr/>
            <p:nvPr/>
          </p:nvGrpSpPr>
          <p:grpSpPr>
            <a:xfrm>
              <a:off x="790931" y="4959613"/>
              <a:ext cx="914400" cy="914400"/>
              <a:chOff x="6212942" y="1808483"/>
              <a:chExt cx="914400" cy="914400"/>
            </a:xfrm>
          </p:grpSpPr>
          <p:pic>
            <p:nvPicPr>
              <p:cNvPr id="129" name="Graphic 128" descr="Programmer female with solid fill">
                <a:extLst>
                  <a:ext uri="{FF2B5EF4-FFF2-40B4-BE49-F238E27FC236}">
                    <a16:creationId xmlns:a16="http://schemas.microsoft.com/office/drawing/2014/main" id="{7684DE0F-2FE8-4B4A-A6BD-3FC3097D1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33" name="Rectangle 132">
                <a:extLst>
                  <a:ext uri="{FF2B5EF4-FFF2-40B4-BE49-F238E27FC236}">
                    <a16:creationId xmlns:a16="http://schemas.microsoft.com/office/drawing/2014/main" id="{3E2E3421-D54D-459C-BC41-D361C36AA489}"/>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34" name="TextBox 133">
                <a:extLst>
                  <a:ext uri="{FF2B5EF4-FFF2-40B4-BE49-F238E27FC236}">
                    <a16:creationId xmlns:a16="http://schemas.microsoft.com/office/drawing/2014/main" id="{7ABD3E3B-A0DF-4168-86A3-1024100D2858}"/>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8" name="Group 117">
              <a:extLst>
                <a:ext uri="{FF2B5EF4-FFF2-40B4-BE49-F238E27FC236}">
                  <a16:creationId xmlns:a16="http://schemas.microsoft.com/office/drawing/2014/main" id="{16C96F26-4878-458C-B980-EBE077EE64E5}"/>
                </a:ext>
              </a:extLst>
            </p:cNvPr>
            <p:cNvGrpSpPr/>
            <p:nvPr/>
          </p:nvGrpSpPr>
          <p:grpSpPr>
            <a:xfrm>
              <a:off x="172779" y="5730843"/>
              <a:ext cx="642036" cy="809624"/>
              <a:chOff x="6362032" y="2936883"/>
              <a:chExt cx="642036" cy="809624"/>
            </a:xfrm>
          </p:grpSpPr>
          <p:grpSp>
            <p:nvGrpSpPr>
              <p:cNvPr id="124" name="Graphic 70" descr="Programmer male with solid fill">
                <a:extLst>
                  <a:ext uri="{FF2B5EF4-FFF2-40B4-BE49-F238E27FC236}">
                    <a16:creationId xmlns:a16="http://schemas.microsoft.com/office/drawing/2014/main" id="{B4575C39-37B7-47D2-9CC6-1539A9706D22}"/>
                  </a:ext>
                </a:extLst>
              </p:cNvPr>
              <p:cNvGrpSpPr/>
              <p:nvPr/>
            </p:nvGrpSpPr>
            <p:grpSpPr>
              <a:xfrm>
                <a:off x="6362032" y="2936883"/>
                <a:ext cx="642036" cy="809624"/>
                <a:chOff x="6362032" y="2936883"/>
                <a:chExt cx="642036" cy="809624"/>
              </a:xfrm>
              <a:solidFill>
                <a:schemeClr val="tx1"/>
              </a:solidFill>
            </p:grpSpPr>
            <p:sp>
              <p:nvSpPr>
                <p:cNvPr id="127" name="Freeform: Shape 126">
                  <a:extLst>
                    <a:ext uri="{FF2B5EF4-FFF2-40B4-BE49-F238E27FC236}">
                      <a16:creationId xmlns:a16="http://schemas.microsoft.com/office/drawing/2014/main" id="{B6AF5351-2848-474A-838B-DCD05FC0FF3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8" name="Freeform: Shape 127">
                  <a:extLst>
                    <a:ext uri="{FF2B5EF4-FFF2-40B4-BE49-F238E27FC236}">
                      <a16:creationId xmlns:a16="http://schemas.microsoft.com/office/drawing/2014/main" id="{850D781A-894D-404A-9630-E86956CEDF9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Rectangle 124">
                <a:extLst>
                  <a:ext uri="{FF2B5EF4-FFF2-40B4-BE49-F238E27FC236}">
                    <a16:creationId xmlns:a16="http://schemas.microsoft.com/office/drawing/2014/main" id="{CFB917FB-DE22-464B-9610-39E35F198C10}"/>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6" name="TextBox 125">
                <a:extLst>
                  <a:ext uri="{FF2B5EF4-FFF2-40B4-BE49-F238E27FC236}">
                    <a16:creationId xmlns:a16="http://schemas.microsoft.com/office/drawing/2014/main" id="{49BA1343-CAD6-4349-AF51-69EC3F7258A3}"/>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177" name="Group 176">
            <a:extLst>
              <a:ext uri="{FF2B5EF4-FFF2-40B4-BE49-F238E27FC236}">
                <a16:creationId xmlns:a16="http://schemas.microsoft.com/office/drawing/2014/main" id="{EC761119-2D07-494C-AC7F-C67338A74C02}"/>
              </a:ext>
            </a:extLst>
          </p:cNvPr>
          <p:cNvGrpSpPr/>
          <p:nvPr/>
        </p:nvGrpSpPr>
        <p:grpSpPr>
          <a:xfrm>
            <a:off x="3181816" y="4603537"/>
            <a:ext cx="3716709" cy="2135187"/>
            <a:chOff x="172779" y="4792016"/>
            <a:chExt cx="3716709" cy="2135187"/>
          </a:xfrm>
        </p:grpSpPr>
        <p:grpSp>
          <p:nvGrpSpPr>
            <p:cNvPr id="178" name="Group 177">
              <a:extLst>
                <a:ext uri="{FF2B5EF4-FFF2-40B4-BE49-F238E27FC236}">
                  <a16:creationId xmlns:a16="http://schemas.microsoft.com/office/drawing/2014/main" id="{C13D4ADA-6D50-4604-8184-29B6181E0C19}"/>
                </a:ext>
              </a:extLst>
            </p:cNvPr>
            <p:cNvGrpSpPr/>
            <p:nvPr/>
          </p:nvGrpSpPr>
          <p:grpSpPr>
            <a:xfrm>
              <a:off x="2428374" y="5073357"/>
              <a:ext cx="642036" cy="809624"/>
              <a:chOff x="6362032" y="2936883"/>
              <a:chExt cx="642036" cy="809624"/>
            </a:xfrm>
          </p:grpSpPr>
          <p:grpSp>
            <p:nvGrpSpPr>
              <p:cNvPr id="255" name="Graphic 70" descr="Programmer male with solid fill">
                <a:extLst>
                  <a:ext uri="{FF2B5EF4-FFF2-40B4-BE49-F238E27FC236}">
                    <a16:creationId xmlns:a16="http://schemas.microsoft.com/office/drawing/2014/main" id="{F2C6DB66-1467-40A1-9EBC-4E8A8C4342FE}"/>
                  </a:ext>
                </a:extLst>
              </p:cNvPr>
              <p:cNvGrpSpPr/>
              <p:nvPr/>
            </p:nvGrpSpPr>
            <p:grpSpPr>
              <a:xfrm>
                <a:off x="6362032" y="2936883"/>
                <a:ext cx="642036" cy="809624"/>
                <a:chOff x="6362032" y="2936883"/>
                <a:chExt cx="642036" cy="809624"/>
              </a:xfrm>
              <a:solidFill>
                <a:schemeClr val="tx1"/>
              </a:solidFill>
            </p:grpSpPr>
            <p:sp>
              <p:nvSpPr>
                <p:cNvPr id="258" name="Freeform: Shape 257">
                  <a:extLst>
                    <a:ext uri="{FF2B5EF4-FFF2-40B4-BE49-F238E27FC236}">
                      <a16:creationId xmlns:a16="http://schemas.microsoft.com/office/drawing/2014/main" id="{460C9B36-10FF-4005-8F1E-6A31E201AC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9" name="Freeform: Shape 258">
                  <a:extLst>
                    <a:ext uri="{FF2B5EF4-FFF2-40B4-BE49-F238E27FC236}">
                      <a16:creationId xmlns:a16="http://schemas.microsoft.com/office/drawing/2014/main" id="{32FF0F82-2BE5-4538-904D-8A22CB6113D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56" name="Rectangle 255">
                <a:extLst>
                  <a:ext uri="{FF2B5EF4-FFF2-40B4-BE49-F238E27FC236}">
                    <a16:creationId xmlns:a16="http://schemas.microsoft.com/office/drawing/2014/main" id="{BC64C0AB-7084-4416-A390-043A84067F22}"/>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7" name="TextBox 256">
                <a:extLst>
                  <a:ext uri="{FF2B5EF4-FFF2-40B4-BE49-F238E27FC236}">
                    <a16:creationId xmlns:a16="http://schemas.microsoft.com/office/drawing/2014/main" id="{11C5E157-CEFD-4CCF-9DE1-A1DD05BF7F0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79" name="Group 178">
              <a:extLst>
                <a:ext uri="{FF2B5EF4-FFF2-40B4-BE49-F238E27FC236}">
                  <a16:creationId xmlns:a16="http://schemas.microsoft.com/office/drawing/2014/main" id="{4DEF8174-DE99-418B-BFDF-214C5131083D}"/>
                </a:ext>
              </a:extLst>
            </p:cNvPr>
            <p:cNvGrpSpPr/>
            <p:nvPr/>
          </p:nvGrpSpPr>
          <p:grpSpPr>
            <a:xfrm>
              <a:off x="1499193" y="5742099"/>
              <a:ext cx="914400" cy="914400"/>
              <a:chOff x="6212942" y="1808483"/>
              <a:chExt cx="914400" cy="914400"/>
            </a:xfrm>
          </p:grpSpPr>
          <p:pic>
            <p:nvPicPr>
              <p:cNvPr id="252" name="Graphic 251" descr="Programmer female with solid fill">
                <a:extLst>
                  <a:ext uri="{FF2B5EF4-FFF2-40B4-BE49-F238E27FC236}">
                    <a16:creationId xmlns:a16="http://schemas.microsoft.com/office/drawing/2014/main" id="{2860C83C-77BD-4571-A629-7311A1E49E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3" name="Rectangle 252">
                <a:extLst>
                  <a:ext uri="{FF2B5EF4-FFF2-40B4-BE49-F238E27FC236}">
                    <a16:creationId xmlns:a16="http://schemas.microsoft.com/office/drawing/2014/main" id="{A8AE9F8E-E478-4697-BE5F-16AE7A670E2C}"/>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4" name="TextBox 253">
                <a:extLst>
                  <a:ext uri="{FF2B5EF4-FFF2-40B4-BE49-F238E27FC236}">
                    <a16:creationId xmlns:a16="http://schemas.microsoft.com/office/drawing/2014/main" id="{99A0BDB3-E4AD-42C6-A4B0-84CB1FF8A466}"/>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0" name="Group 179">
              <a:extLst>
                <a:ext uri="{FF2B5EF4-FFF2-40B4-BE49-F238E27FC236}">
                  <a16:creationId xmlns:a16="http://schemas.microsoft.com/office/drawing/2014/main" id="{52FCF741-2107-4EE1-9EC4-E87B12526A48}"/>
                </a:ext>
              </a:extLst>
            </p:cNvPr>
            <p:cNvGrpSpPr/>
            <p:nvPr/>
          </p:nvGrpSpPr>
          <p:grpSpPr>
            <a:xfrm>
              <a:off x="3265112" y="4910635"/>
              <a:ext cx="624376" cy="809620"/>
              <a:chOff x="7832116" y="1894212"/>
              <a:chExt cx="624376" cy="809620"/>
            </a:xfrm>
          </p:grpSpPr>
          <p:sp>
            <p:nvSpPr>
              <p:cNvPr id="247" name="TextBox 246">
                <a:extLst>
                  <a:ext uri="{FF2B5EF4-FFF2-40B4-BE49-F238E27FC236}">
                    <a16:creationId xmlns:a16="http://schemas.microsoft.com/office/drawing/2014/main" id="{9B38A2EC-9648-4592-860D-49720A339AD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48" name="Graphic 72" descr="Programmer male outline">
                <a:extLst>
                  <a:ext uri="{FF2B5EF4-FFF2-40B4-BE49-F238E27FC236}">
                    <a16:creationId xmlns:a16="http://schemas.microsoft.com/office/drawing/2014/main" id="{D65C38DF-06AD-43DE-B733-0D0ACDAE7CA1}"/>
                  </a:ext>
                </a:extLst>
              </p:cNvPr>
              <p:cNvGrpSpPr/>
              <p:nvPr/>
            </p:nvGrpSpPr>
            <p:grpSpPr>
              <a:xfrm>
                <a:off x="7832116" y="1894212"/>
                <a:ext cx="624376" cy="809620"/>
                <a:chOff x="7832116" y="1894212"/>
                <a:chExt cx="624376" cy="809620"/>
              </a:xfrm>
              <a:solidFill>
                <a:schemeClr val="tx1"/>
              </a:solidFill>
            </p:grpSpPr>
            <p:sp>
              <p:nvSpPr>
                <p:cNvPr id="250" name="Freeform: Shape 249">
                  <a:extLst>
                    <a:ext uri="{FF2B5EF4-FFF2-40B4-BE49-F238E27FC236}">
                      <a16:creationId xmlns:a16="http://schemas.microsoft.com/office/drawing/2014/main" id="{EE588655-76F0-45A3-B57E-D06CAF5EFAA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1" name="Freeform: Shape 250">
                  <a:extLst>
                    <a:ext uri="{FF2B5EF4-FFF2-40B4-BE49-F238E27FC236}">
                      <a16:creationId xmlns:a16="http://schemas.microsoft.com/office/drawing/2014/main" id="{7F6C6532-3B3B-49FA-B833-7EF49BED051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1" name="Group 180">
              <a:extLst>
                <a:ext uri="{FF2B5EF4-FFF2-40B4-BE49-F238E27FC236}">
                  <a16:creationId xmlns:a16="http://schemas.microsoft.com/office/drawing/2014/main" id="{95AE413C-341E-4C9C-97C5-E19B6F1DC761}"/>
                </a:ext>
              </a:extLst>
            </p:cNvPr>
            <p:cNvGrpSpPr/>
            <p:nvPr/>
          </p:nvGrpSpPr>
          <p:grpSpPr>
            <a:xfrm>
              <a:off x="2468027" y="6107825"/>
              <a:ext cx="605216" cy="809632"/>
              <a:chOff x="7631025" y="3554286"/>
              <a:chExt cx="605216" cy="809632"/>
            </a:xfrm>
          </p:grpSpPr>
          <p:grpSp>
            <p:nvGrpSpPr>
              <p:cNvPr id="243" name="Graphic 69" descr="Programmer female outline">
                <a:extLst>
                  <a:ext uri="{FF2B5EF4-FFF2-40B4-BE49-F238E27FC236}">
                    <a16:creationId xmlns:a16="http://schemas.microsoft.com/office/drawing/2014/main" id="{D7618F15-780E-4C46-8F80-9540E2187DA0}"/>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A436D7A6-4E22-4BE9-849A-8658D09444A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FF920EEF-6D71-469D-A04C-55A01C394339}"/>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5E679393-10E2-4B72-855E-F7002564CDE5}"/>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2" name="Group 181">
              <a:extLst>
                <a:ext uri="{FF2B5EF4-FFF2-40B4-BE49-F238E27FC236}">
                  <a16:creationId xmlns:a16="http://schemas.microsoft.com/office/drawing/2014/main" id="{783B543B-2C56-4DFF-8E60-64E8711C8196}"/>
                </a:ext>
              </a:extLst>
            </p:cNvPr>
            <p:cNvGrpSpPr/>
            <p:nvPr/>
          </p:nvGrpSpPr>
          <p:grpSpPr>
            <a:xfrm>
              <a:off x="1640182" y="4792016"/>
              <a:ext cx="605216" cy="809632"/>
              <a:chOff x="7631025" y="3554286"/>
              <a:chExt cx="605216" cy="809632"/>
            </a:xfrm>
          </p:grpSpPr>
          <p:grpSp>
            <p:nvGrpSpPr>
              <p:cNvPr id="239" name="Graphic 69" descr="Programmer female outline">
                <a:extLst>
                  <a:ext uri="{FF2B5EF4-FFF2-40B4-BE49-F238E27FC236}">
                    <a16:creationId xmlns:a16="http://schemas.microsoft.com/office/drawing/2014/main" id="{2E0AB21C-E8E6-4FCF-BC01-8BC1781CD129}"/>
                  </a:ext>
                </a:extLst>
              </p:cNvPr>
              <p:cNvGrpSpPr/>
              <p:nvPr/>
            </p:nvGrpSpPr>
            <p:grpSpPr>
              <a:xfrm>
                <a:off x="7631025" y="3554286"/>
                <a:ext cx="605216" cy="809632"/>
                <a:chOff x="7631025" y="3554286"/>
                <a:chExt cx="605216" cy="809632"/>
              </a:xfrm>
              <a:solidFill>
                <a:schemeClr val="tx1"/>
              </a:solidFill>
            </p:grpSpPr>
            <p:sp>
              <p:nvSpPr>
                <p:cNvPr id="241" name="Freeform: Shape 240">
                  <a:extLst>
                    <a:ext uri="{FF2B5EF4-FFF2-40B4-BE49-F238E27FC236}">
                      <a16:creationId xmlns:a16="http://schemas.microsoft.com/office/drawing/2014/main" id="{556F47B5-3D2E-4BED-B954-DC144A242B3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78EF7AA9-7DB0-42A2-9F71-4A71B795B312}"/>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0" name="TextBox 239">
                <a:extLst>
                  <a:ext uri="{FF2B5EF4-FFF2-40B4-BE49-F238E27FC236}">
                    <a16:creationId xmlns:a16="http://schemas.microsoft.com/office/drawing/2014/main" id="{6163FE0F-91C3-4E77-A8A9-78339648393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3" name="Group 182">
              <a:extLst>
                <a:ext uri="{FF2B5EF4-FFF2-40B4-BE49-F238E27FC236}">
                  <a16:creationId xmlns:a16="http://schemas.microsoft.com/office/drawing/2014/main" id="{B9BD5BA8-5563-45A7-B990-169266D5211A}"/>
                </a:ext>
              </a:extLst>
            </p:cNvPr>
            <p:cNvGrpSpPr/>
            <p:nvPr/>
          </p:nvGrpSpPr>
          <p:grpSpPr>
            <a:xfrm>
              <a:off x="3179797" y="5852732"/>
              <a:ext cx="642036" cy="809624"/>
              <a:chOff x="6362032" y="2936883"/>
              <a:chExt cx="642036" cy="809624"/>
            </a:xfrm>
          </p:grpSpPr>
          <p:grpSp>
            <p:nvGrpSpPr>
              <p:cNvPr id="234" name="Graphic 70" descr="Programmer male with solid fill">
                <a:extLst>
                  <a:ext uri="{FF2B5EF4-FFF2-40B4-BE49-F238E27FC236}">
                    <a16:creationId xmlns:a16="http://schemas.microsoft.com/office/drawing/2014/main" id="{60E2B8AE-E807-478E-9CA8-60FBC0A6640A}"/>
                  </a:ext>
                </a:extLst>
              </p:cNvPr>
              <p:cNvGrpSpPr/>
              <p:nvPr/>
            </p:nvGrpSpPr>
            <p:grpSpPr>
              <a:xfrm>
                <a:off x="6362032" y="2936883"/>
                <a:ext cx="642036" cy="809624"/>
                <a:chOff x="6362032" y="2936883"/>
                <a:chExt cx="642036" cy="809624"/>
              </a:xfrm>
              <a:solidFill>
                <a:schemeClr val="tx1"/>
              </a:solidFill>
            </p:grpSpPr>
            <p:sp>
              <p:nvSpPr>
                <p:cNvPr id="237" name="Freeform: Shape 236">
                  <a:extLst>
                    <a:ext uri="{FF2B5EF4-FFF2-40B4-BE49-F238E27FC236}">
                      <a16:creationId xmlns:a16="http://schemas.microsoft.com/office/drawing/2014/main" id="{723767AC-3FA4-438C-B873-1F91CAEAC3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8" name="Freeform: Shape 237">
                  <a:extLst>
                    <a:ext uri="{FF2B5EF4-FFF2-40B4-BE49-F238E27FC236}">
                      <a16:creationId xmlns:a16="http://schemas.microsoft.com/office/drawing/2014/main" id="{A88D31A4-CA82-4019-8262-E656B2BD8BA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5" name="Rectangle 234">
                <a:extLst>
                  <a:ext uri="{FF2B5EF4-FFF2-40B4-BE49-F238E27FC236}">
                    <a16:creationId xmlns:a16="http://schemas.microsoft.com/office/drawing/2014/main" id="{B1947241-9EE7-413B-9E36-F0242651D7D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6" name="TextBox 235">
                <a:extLst>
                  <a:ext uri="{FF2B5EF4-FFF2-40B4-BE49-F238E27FC236}">
                    <a16:creationId xmlns:a16="http://schemas.microsoft.com/office/drawing/2014/main" id="{31162A58-5F0B-4E51-92F8-4D9B3F07BE0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4" name="Group 183">
              <a:extLst>
                <a:ext uri="{FF2B5EF4-FFF2-40B4-BE49-F238E27FC236}">
                  <a16:creationId xmlns:a16="http://schemas.microsoft.com/office/drawing/2014/main" id="{F3333B74-5CB6-4617-84E8-A615855A5835}"/>
                </a:ext>
              </a:extLst>
            </p:cNvPr>
            <p:cNvGrpSpPr/>
            <p:nvPr/>
          </p:nvGrpSpPr>
          <p:grpSpPr>
            <a:xfrm>
              <a:off x="833884" y="6117583"/>
              <a:ext cx="624376" cy="809620"/>
              <a:chOff x="7832116" y="1894212"/>
              <a:chExt cx="624376" cy="809620"/>
            </a:xfrm>
          </p:grpSpPr>
          <p:sp>
            <p:nvSpPr>
              <p:cNvPr id="227" name="TextBox 226">
                <a:extLst>
                  <a:ext uri="{FF2B5EF4-FFF2-40B4-BE49-F238E27FC236}">
                    <a16:creationId xmlns:a16="http://schemas.microsoft.com/office/drawing/2014/main" id="{6E10C256-A3EE-41AB-A76A-EA9F2F21B3D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31" name="Graphic 72" descr="Programmer male outline">
                <a:extLst>
                  <a:ext uri="{FF2B5EF4-FFF2-40B4-BE49-F238E27FC236}">
                    <a16:creationId xmlns:a16="http://schemas.microsoft.com/office/drawing/2014/main" id="{522CC88C-1056-48F8-8C9F-EEDC29B72F96}"/>
                  </a:ext>
                </a:extLst>
              </p:cNvPr>
              <p:cNvGrpSpPr/>
              <p:nvPr/>
            </p:nvGrpSpPr>
            <p:grpSpPr>
              <a:xfrm>
                <a:off x="7832116" y="1894212"/>
                <a:ext cx="624376" cy="809620"/>
                <a:chOff x="7832116" y="1894212"/>
                <a:chExt cx="624376" cy="809620"/>
              </a:xfrm>
              <a:solidFill>
                <a:schemeClr val="tx1"/>
              </a:solidFill>
            </p:grpSpPr>
            <p:sp>
              <p:nvSpPr>
                <p:cNvPr id="232" name="Freeform: Shape 231">
                  <a:extLst>
                    <a:ext uri="{FF2B5EF4-FFF2-40B4-BE49-F238E27FC236}">
                      <a16:creationId xmlns:a16="http://schemas.microsoft.com/office/drawing/2014/main" id="{BE0E56F7-C292-4D30-BC96-C8A3C483A616}"/>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3" name="Freeform: Shape 232">
                  <a:extLst>
                    <a:ext uri="{FF2B5EF4-FFF2-40B4-BE49-F238E27FC236}">
                      <a16:creationId xmlns:a16="http://schemas.microsoft.com/office/drawing/2014/main" id="{BB9F908B-310F-4DCF-BB61-E81BAA6A2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5" name="Group 184">
              <a:extLst>
                <a:ext uri="{FF2B5EF4-FFF2-40B4-BE49-F238E27FC236}">
                  <a16:creationId xmlns:a16="http://schemas.microsoft.com/office/drawing/2014/main" id="{F3D235CB-172E-4ED7-B21D-0061C7675DF4}"/>
                </a:ext>
              </a:extLst>
            </p:cNvPr>
            <p:cNvGrpSpPr/>
            <p:nvPr/>
          </p:nvGrpSpPr>
          <p:grpSpPr>
            <a:xfrm>
              <a:off x="790931" y="4959613"/>
              <a:ext cx="914400" cy="914400"/>
              <a:chOff x="6212942" y="1808483"/>
              <a:chExt cx="914400" cy="914400"/>
            </a:xfrm>
          </p:grpSpPr>
          <p:pic>
            <p:nvPicPr>
              <p:cNvPr id="224" name="Graphic 223" descr="Programmer female with solid fill">
                <a:extLst>
                  <a:ext uri="{FF2B5EF4-FFF2-40B4-BE49-F238E27FC236}">
                    <a16:creationId xmlns:a16="http://schemas.microsoft.com/office/drawing/2014/main" id="{DBCEEADC-821A-472F-87E7-497A766BF0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25" name="Rectangle 224">
                <a:extLst>
                  <a:ext uri="{FF2B5EF4-FFF2-40B4-BE49-F238E27FC236}">
                    <a16:creationId xmlns:a16="http://schemas.microsoft.com/office/drawing/2014/main" id="{60987041-B585-4B65-96AC-E6EF079D0CDB}"/>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26" name="TextBox 225">
                <a:extLst>
                  <a:ext uri="{FF2B5EF4-FFF2-40B4-BE49-F238E27FC236}">
                    <a16:creationId xmlns:a16="http://schemas.microsoft.com/office/drawing/2014/main" id="{0B17263C-8BDC-4751-B765-C8C0D46563FF}"/>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6" name="Group 185">
              <a:extLst>
                <a:ext uri="{FF2B5EF4-FFF2-40B4-BE49-F238E27FC236}">
                  <a16:creationId xmlns:a16="http://schemas.microsoft.com/office/drawing/2014/main" id="{CC6E6868-5F87-4764-9AFB-87843F1E3A6A}"/>
                </a:ext>
              </a:extLst>
            </p:cNvPr>
            <p:cNvGrpSpPr/>
            <p:nvPr/>
          </p:nvGrpSpPr>
          <p:grpSpPr>
            <a:xfrm>
              <a:off x="172779" y="5730843"/>
              <a:ext cx="642036" cy="809624"/>
              <a:chOff x="6362032" y="2936883"/>
              <a:chExt cx="642036" cy="809624"/>
            </a:xfrm>
          </p:grpSpPr>
          <p:grpSp>
            <p:nvGrpSpPr>
              <p:cNvPr id="187" name="Graphic 70" descr="Programmer male with solid fill">
                <a:extLst>
                  <a:ext uri="{FF2B5EF4-FFF2-40B4-BE49-F238E27FC236}">
                    <a16:creationId xmlns:a16="http://schemas.microsoft.com/office/drawing/2014/main" id="{E81CC95C-F246-4416-8D42-72D94C637523}"/>
                  </a:ext>
                </a:extLst>
              </p:cNvPr>
              <p:cNvGrpSpPr/>
              <p:nvPr/>
            </p:nvGrpSpPr>
            <p:grpSpPr>
              <a:xfrm>
                <a:off x="6362032" y="2936883"/>
                <a:ext cx="642036" cy="809624"/>
                <a:chOff x="6362032" y="2936883"/>
                <a:chExt cx="642036" cy="809624"/>
              </a:xfrm>
              <a:solidFill>
                <a:schemeClr val="tx1"/>
              </a:solidFill>
            </p:grpSpPr>
            <p:sp>
              <p:nvSpPr>
                <p:cNvPr id="197" name="Freeform: Shape 196">
                  <a:extLst>
                    <a:ext uri="{FF2B5EF4-FFF2-40B4-BE49-F238E27FC236}">
                      <a16:creationId xmlns:a16="http://schemas.microsoft.com/office/drawing/2014/main" id="{E882E54F-B137-49BA-90D4-B0BD7548612C}"/>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8" name="Freeform: Shape 197">
                  <a:extLst>
                    <a:ext uri="{FF2B5EF4-FFF2-40B4-BE49-F238E27FC236}">
                      <a16:creationId xmlns:a16="http://schemas.microsoft.com/office/drawing/2014/main" id="{4011D951-A4FC-482E-B3BD-9B163112039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8" name="Rectangle 187">
                <a:extLst>
                  <a:ext uri="{FF2B5EF4-FFF2-40B4-BE49-F238E27FC236}">
                    <a16:creationId xmlns:a16="http://schemas.microsoft.com/office/drawing/2014/main" id="{FBF9B922-CBF0-44C7-B350-A617237B11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9" name="TextBox 188">
                <a:extLst>
                  <a:ext uri="{FF2B5EF4-FFF2-40B4-BE49-F238E27FC236}">
                    <a16:creationId xmlns:a16="http://schemas.microsoft.com/office/drawing/2014/main" id="{8DD916CE-F3F0-4D0D-BC3D-36F2143101C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260" name="Group 259">
            <a:extLst>
              <a:ext uri="{FF2B5EF4-FFF2-40B4-BE49-F238E27FC236}">
                <a16:creationId xmlns:a16="http://schemas.microsoft.com/office/drawing/2014/main" id="{4E40759A-407C-403D-8EBB-57ED57103B35}"/>
              </a:ext>
            </a:extLst>
          </p:cNvPr>
          <p:cNvGrpSpPr/>
          <p:nvPr/>
        </p:nvGrpSpPr>
        <p:grpSpPr>
          <a:xfrm>
            <a:off x="7041460" y="5067007"/>
            <a:ext cx="3716709" cy="2135187"/>
            <a:chOff x="172779" y="4792016"/>
            <a:chExt cx="3716709" cy="2135187"/>
          </a:xfrm>
        </p:grpSpPr>
        <p:grpSp>
          <p:nvGrpSpPr>
            <p:cNvPr id="261" name="Group 260">
              <a:extLst>
                <a:ext uri="{FF2B5EF4-FFF2-40B4-BE49-F238E27FC236}">
                  <a16:creationId xmlns:a16="http://schemas.microsoft.com/office/drawing/2014/main" id="{64C48453-2690-45D5-8443-97D452C3BDDA}"/>
                </a:ext>
              </a:extLst>
            </p:cNvPr>
            <p:cNvGrpSpPr/>
            <p:nvPr/>
          </p:nvGrpSpPr>
          <p:grpSpPr>
            <a:xfrm>
              <a:off x="2428374" y="5073357"/>
              <a:ext cx="642036" cy="809624"/>
              <a:chOff x="6362032" y="2936883"/>
              <a:chExt cx="642036" cy="809624"/>
            </a:xfrm>
          </p:grpSpPr>
          <p:grpSp>
            <p:nvGrpSpPr>
              <p:cNvPr id="309" name="Graphic 70" descr="Programmer male with solid fill">
                <a:extLst>
                  <a:ext uri="{FF2B5EF4-FFF2-40B4-BE49-F238E27FC236}">
                    <a16:creationId xmlns:a16="http://schemas.microsoft.com/office/drawing/2014/main" id="{F8208566-C789-45E4-962F-EE928D8C5FA3}"/>
                  </a:ext>
                </a:extLst>
              </p:cNvPr>
              <p:cNvGrpSpPr/>
              <p:nvPr/>
            </p:nvGrpSpPr>
            <p:grpSpPr>
              <a:xfrm>
                <a:off x="6362032" y="2936883"/>
                <a:ext cx="642036" cy="809624"/>
                <a:chOff x="6362032" y="2936883"/>
                <a:chExt cx="642036" cy="809624"/>
              </a:xfrm>
              <a:solidFill>
                <a:schemeClr val="tx1"/>
              </a:solidFill>
            </p:grpSpPr>
            <p:sp>
              <p:nvSpPr>
                <p:cNvPr id="312" name="Freeform: Shape 311">
                  <a:extLst>
                    <a:ext uri="{FF2B5EF4-FFF2-40B4-BE49-F238E27FC236}">
                      <a16:creationId xmlns:a16="http://schemas.microsoft.com/office/drawing/2014/main" id="{A390C9B5-97E0-4F59-80D0-C83E8CC3EE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13" name="Freeform: Shape 312">
                  <a:extLst>
                    <a:ext uri="{FF2B5EF4-FFF2-40B4-BE49-F238E27FC236}">
                      <a16:creationId xmlns:a16="http://schemas.microsoft.com/office/drawing/2014/main" id="{DD97CAA8-3226-4795-9446-8A4BAD5C066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10" name="Rectangle 309">
                <a:extLst>
                  <a:ext uri="{FF2B5EF4-FFF2-40B4-BE49-F238E27FC236}">
                    <a16:creationId xmlns:a16="http://schemas.microsoft.com/office/drawing/2014/main" id="{4F248534-2206-4C85-93BC-DB2FDEBA6F2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11" name="TextBox 310">
                <a:extLst>
                  <a:ext uri="{FF2B5EF4-FFF2-40B4-BE49-F238E27FC236}">
                    <a16:creationId xmlns:a16="http://schemas.microsoft.com/office/drawing/2014/main" id="{F7DFD2D3-D270-4AAA-8C1E-00867E26975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2" name="Group 261">
              <a:extLst>
                <a:ext uri="{FF2B5EF4-FFF2-40B4-BE49-F238E27FC236}">
                  <a16:creationId xmlns:a16="http://schemas.microsoft.com/office/drawing/2014/main" id="{AEF11554-5060-40A2-B764-667E70068DC9}"/>
                </a:ext>
              </a:extLst>
            </p:cNvPr>
            <p:cNvGrpSpPr/>
            <p:nvPr/>
          </p:nvGrpSpPr>
          <p:grpSpPr>
            <a:xfrm>
              <a:off x="1499193" y="5742099"/>
              <a:ext cx="914400" cy="914400"/>
              <a:chOff x="6212942" y="1808483"/>
              <a:chExt cx="914400" cy="914400"/>
            </a:xfrm>
          </p:grpSpPr>
          <p:pic>
            <p:nvPicPr>
              <p:cNvPr id="306" name="Graphic 305" descr="Programmer female with solid fill">
                <a:extLst>
                  <a:ext uri="{FF2B5EF4-FFF2-40B4-BE49-F238E27FC236}">
                    <a16:creationId xmlns:a16="http://schemas.microsoft.com/office/drawing/2014/main" id="{67AD66C0-3378-4A3F-AE4D-CB0717E28E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07" name="Rectangle 306">
                <a:extLst>
                  <a:ext uri="{FF2B5EF4-FFF2-40B4-BE49-F238E27FC236}">
                    <a16:creationId xmlns:a16="http://schemas.microsoft.com/office/drawing/2014/main" id="{5AFC9DBD-A628-45FC-AEB6-1D36868B4B48}"/>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08" name="TextBox 307">
                <a:extLst>
                  <a:ext uri="{FF2B5EF4-FFF2-40B4-BE49-F238E27FC236}">
                    <a16:creationId xmlns:a16="http://schemas.microsoft.com/office/drawing/2014/main" id="{A0F35A1E-8BAD-473C-83DD-6C5C9BEE887C}"/>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3" name="Group 262">
              <a:extLst>
                <a:ext uri="{FF2B5EF4-FFF2-40B4-BE49-F238E27FC236}">
                  <a16:creationId xmlns:a16="http://schemas.microsoft.com/office/drawing/2014/main" id="{9888433E-8A19-41B9-92E2-DFEA2161BC05}"/>
                </a:ext>
              </a:extLst>
            </p:cNvPr>
            <p:cNvGrpSpPr/>
            <p:nvPr/>
          </p:nvGrpSpPr>
          <p:grpSpPr>
            <a:xfrm>
              <a:off x="3265112" y="4910635"/>
              <a:ext cx="624376" cy="809620"/>
              <a:chOff x="7832116" y="1894212"/>
              <a:chExt cx="624376" cy="809620"/>
            </a:xfrm>
          </p:grpSpPr>
          <p:sp>
            <p:nvSpPr>
              <p:cNvPr id="302" name="TextBox 301">
                <a:extLst>
                  <a:ext uri="{FF2B5EF4-FFF2-40B4-BE49-F238E27FC236}">
                    <a16:creationId xmlns:a16="http://schemas.microsoft.com/office/drawing/2014/main" id="{1325F412-B63D-4E63-9223-398A893685C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03" name="Graphic 72" descr="Programmer male outline">
                <a:extLst>
                  <a:ext uri="{FF2B5EF4-FFF2-40B4-BE49-F238E27FC236}">
                    <a16:creationId xmlns:a16="http://schemas.microsoft.com/office/drawing/2014/main" id="{BEB5C872-CD1E-4C36-959D-7762BFBFA55D}"/>
                  </a:ext>
                </a:extLst>
              </p:cNvPr>
              <p:cNvGrpSpPr/>
              <p:nvPr/>
            </p:nvGrpSpPr>
            <p:grpSpPr>
              <a:xfrm>
                <a:off x="7832116" y="1894212"/>
                <a:ext cx="624376" cy="809620"/>
                <a:chOff x="7832116" y="1894212"/>
                <a:chExt cx="624376" cy="809620"/>
              </a:xfrm>
              <a:solidFill>
                <a:schemeClr val="tx1"/>
              </a:solidFill>
            </p:grpSpPr>
            <p:sp>
              <p:nvSpPr>
                <p:cNvPr id="304" name="Freeform: Shape 303">
                  <a:extLst>
                    <a:ext uri="{FF2B5EF4-FFF2-40B4-BE49-F238E27FC236}">
                      <a16:creationId xmlns:a16="http://schemas.microsoft.com/office/drawing/2014/main" id="{873DB6AB-0768-4190-AD49-07A281E3B6E8}"/>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5" name="Freeform: Shape 304">
                  <a:extLst>
                    <a:ext uri="{FF2B5EF4-FFF2-40B4-BE49-F238E27FC236}">
                      <a16:creationId xmlns:a16="http://schemas.microsoft.com/office/drawing/2014/main" id="{38E41281-F286-490E-BBE8-EC8ECF108827}"/>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4" name="Group 263">
              <a:extLst>
                <a:ext uri="{FF2B5EF4-FFF2-40B4-BE49-F238E27FC236}">
                  <a16:creationId xmlns:a16="http://schemas.microsoft.com/office/drawing/2014/main" id="{2428AC13-D60A-4513-BBD8-69D6A953F5DD}"/>
                </a:ext>
              </a:extLst>
            </p:cNvPr>
            <p:cNvGrpSpPr/>
            <p:nvPr/>
          </p:nvGrpSpPr>
          <p:grpSpPr>
            <a:xfrm>
              <a:off x="2468027" y="6107825"/>
              <a:ext cx="605216" cy="809632"/>
              <a:chOff x="7631025" y="3554286"/>
              <a:chExt cx="605216" cy="809632"/>
            </a:xfrm>
          </p:grpSpPr>
          <p:grpSp>
            <p:nvGrpSpPr>
              <p:cNvPr id="298" name="Graphic 69" descr="Programmer female outline">
                <a:extLst>
                  <a:ext uri="{FF2B5EF4-FFF2-40B4-BE49-F238E27FC236}">
                    <a16:creationId xmlns:a16="http://schemas.microsoft.com/office/drawing/2014/main" id="{3E0B8DB5-3251-444A-9681-30A4AC8C60D2}"/>
                  </a:ext>
                </a:extLst>
              </p:cNvPr>
              <p:cNvGrpSpPr/>
              <p:nvPr/>
            </p:nvGrpSpPr>
            <p:grpSpPr>
              <a:xfrm>
                <a:off x="7631025" y="3554286"/>
                <a:ext cx="605216" cy="809632"/>
                <a:chOff x="7631025" y="3554286"/>
                <a:chExt cx="605216" cy="809632"/>
              </a:xfrm>
              <a:solidFill>
                <a:schemeClr val="tx1"/>
              </a:solidFill>
            </p:grpSpPr>
            <p:sp>
              <p:nvSpPr>
                <p:cNvPr id="300" name="Freeform: Shape 299">
                  <a:extLst>
                    <a:ext uri="{FF2B5EF4-FFF2-40B4-BE49-F238E27FC236}">
                      <a16:creationId xmlns:a16="http://schemas.microsoft.com/office/drawing/2014/main" id="{04D60557-DE81-4E80-8344-6C49279FCB5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1" name="Freeform: Shape 300">
                  <a:extLst>
                    <a:ext uri="{FF2B5EF4-FFF2-40B4-BE49-F238E27FC236}">
                      <a16:creationId xmlns:a16="http://schemas.microsoft.com/office/drawing/2014/main" id="{9F8CA75D-F867-4C28-8FAD-67CFEDF18387}"/>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9" name="TextBox 298">
                <a:extLst>
                  <a:ext uri="{FF2B5EF4-FFF2-40B4-BE49-F238E27FC236}">
                    <a16:creationId xmlns:a16="http://schemas.microsoft.com/office/drawing/2014/main" id="{2500A939-3122-4394-8E07-764CC860B1F0}"/>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5" name="Group 264">
              <a:extLst>
                <a:ext uri="{FF2B5EF4-FFF2-40B4-BE49-F238E27FC236}">
                  <a16:creationId xmlns:a16="http://schemas.microsoft.com/office/drawing/2014/main" id="{06F5D9BB-9811-4FC0-BF50-4BC2A649AA3C}"/>
                </a:ext>
              </a:extLst>
            </p:cNvPr>
            <p:cNvGrpSpPr/>
            <p:nvPr/>
          </p:nvGrpSpPr>
          <p:grpSpPr>
            <a:xfrm>
              <a:off x="1640182" y="4792016"/>
              <a:ext cx="605216" cy="809632"/>
              <a:chOff x="7631025" y="3554286"/>
              <a:chExt cx="605216" cy="809632"/>
            </a:xfrm>
          </p:grpSpPr>
          <p:grpSp>
            <p:nvGrpSpPr>
              <p:cNvPr id="294" name="Graphic 69" descr="Programmer female outline">
                <a:extLst>
                  <a:ext uri="{FF2B5EF4-FFF2-40B4-BE49-F238E27FC236}">
                    <a16:creationId xmlns:a16="http://schemas.microsoft.com/office/drawing/2014/main" id="{5482E15F-7D13-4777-8280-B8BFD20CD4A0}"/>
                  </a:ext>
                </a:extLst>
              </p:cNvPr>
              <p:cNvGrpSpPr/>
              <p:nvPr/>
            </p:nvGrpSpPr>
            <p:grpSpPr>
              <a:xfrm>
                <a:off x="7631025" y="3554286"/>
                <a:ext cx="605216" cy="809632"/>
                <a:chOff x="7631025" y="3554286"/>
                <a:chExt cx="605216" cy="809632"/>
              </a:xfrm>
              <a:solidFill>
                <a:schemeClr val="tx1"/>
              </a:solidFill>
            </p:grpSpPr>
            <p:sp>
              <p:nvSpPr>
                <p:cNvPr id="296" name="Freeform: Shape 295">
                  <a:extLst>
                    <a:ext uri="{FF2B5EF4-FFF2-40B4-BE49-F238E27FC236}">
                      <a16:creationId xmlns:a16="http://schemas.microsoft.com/office/drawing/2014/main" id="{6275F341-4440-4852-8426-369984A88457}"/>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7" name="Freeform: Shape 296">
                  <a:extLst>
                    <a:ext uri="{FF2B5EF4-FFF2-40B4-BE49-F238E27FC236}">
                      <a16:creationId xmlns:a16="http://schemas.microsoft.com/office/drawing/2014/main" id="{3A670D50-1BF6-468F-82C0-92020CA83CE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5" name="TextBox 294">
                <a:extLst>
                  <a:ext uri="{FF2B5EF4-FFF2-40B4-BE49-F238E27FC236}">
                    <a16:creationId xmlns:a16="http://schemas.microsoft.com/office/drawing/2014/main" id="{6F39D326-A31B-4F38-8CCF-6BACF0468607}"/>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6" name="Group 265">
              <a:extLst>
                <a:ext uri="{FF2B5EF4-FFF2-40B4-BE49-F238E27FC236}">
                  <a16:creationId xmlns:a16="http://schemas.microsoft.com/office/drawing/2014/main" id="{5AF3434C-775B-4794-AA2D-F606CA618644}"/>
                </a:ext>
              </a:extLst>
            </p:cNvPr>
            <p:cNvGrpSpPr/>
            <p:nvPr/>
          </p:nvGrpSpPr>
          <p:grpSpPr>
            <a:xfrm>
              <a:off x="3179797" y="5852732"/>
              <a:ext cx="642036" cy="809624"/>
              <a:chOff x="6362032" y="2936883"/>
              <a:chExt cx="642036" cy="809624"/>
            </a:xfrm>
          </p:grpSpPr>
          <p:grpSp>
            <p:nvGrpSpPr>
              <p:cNvPr id="289" name="Graphic 70" descr="Programmer male with solid fill">
                <a:extLst>
                  <a:ext uri="{FF2B5EF4-FFF2-40B4-BE49-F238E27FC236}">
                    <a16:creationId xmlns:a16="http://schemas.microsoft.com/office/drawing/2014/main" id="{401979CF-6510-4911-AC14-9D4A0987DF23}"/>
                  </a:ext>
                </a:extLst>
              </p:cNvPr>
              <p:cNvGrpSpPr/>
              <p:nvPr/>
            </p:nvGrpSpPr>
            <p:grpSpPr>
              <a:xfrm>
                <a:off x="6362032" y="2936883"/>
                <a:ext cx="642036" cy="809624"/>
                <a:chOff x="6362032" y="2936883"/>
                <a:chExt cx="642036" cy="809624"/>
              </a:xfrm>
              <a:solidFill>
                <a:schemeClr val="tx1"/>
              </a:solidFill>
            </p:grpSpPr>
            <p:sp>
              <p:nvSpPr>
                <p:cNvPr id="292" name="Freeform: Shape 291">
                  <a:extLst>
                    <a:ext uri="{FF2B5EF4-FFF2-40B4-BE49-F238E27FC236}">
                      <a16:creationId xmlns:a16="http://schemas.microsoft.com/office/drawing/2014/main" id="{76CDC120-50DF-491A-9C08-2137A7175AC5}"/>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3" name="Freeform: Shape 292">
                  <a:extLst>
                    <a:ext uri="{FF2B5EF4-FFF2-40B4-BE49-F238E27FC236}">
                      <a16:creationId xmlns:a16="http://schemas.microsoft.com/office/drawing/2014/main" id="{1F5C2502-FA5C-4D78-BABC-8517BA8F7C1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0" name="Rectangle 289">
                <a:extLst>
                  <a:ext uri="{FF2B5EF4-FFF2-40B4-BE49-F238E27FC236}">
                    <a16:creationId xmlns:a16="http://schemas.microsoft.com/office/drawing/2014/main" id="{2AA7612B-8208-4DD2-AA9D-0EE51380159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91" name="TextBox 290">
                <a:extLst>
                  <a:ext uri="{FF2B5EF4-FFF2-40B4-BE49-F238E27FC236}">
                    <a16:creationId xmlns:a16="http://schemas.microsoft.com/office/drawing/2014/main" id="{6EF7F0FA-2CB2-4B2A-A71A-48C3D88FFC6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7" name="Group 266">
              <a:extLst>
                <a:ext uri="{FF2B5EF4-FFF2-40B4-BE49-F238E27FC236}">
                  <a16:creationId xmlns:a16="http://schemas.microsoft.com/office/drawing/2014/main" id="{0ADE2C49-8B4F-457E-8559-FACF67F901BA}"/>
                </a:ext>
              </a:extLst>
            </p:cNvPr>
            <p:cNvGrpSpPr/>
            <p:nvPr/>
          </p:nvGrpSpPr>
          <p:grpSpPr>
            <a:xfrm>
              <a:off x="833884" y="6117583"/>
              <a:ext cx="624376" cy="809620"/>
              <a:chOff x="7832116" y="1894212"/>
              <a:chExt cx="624376" cy="809620"/>
            </a:xfrm>
          </p:grpSpPr>
          <p:sp>
            <p:nvSpPr>
              <p:cNvPr id="285" name="TextBox 284">
                <a:extLst>
                  <a:ext uri="{FF2B5EF4-FFF2-40B4-BE49-F238E27FC236}">
                    <a16:creationId xmlns:a16="http://schemas.microsoft.com/office/drawing/2014/main" id="{DB3222B1-1B38-4E4A-A858-6C072E6AD1F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86" name="Graphic 72" descr="Programmer male outline">
                <a:extLst>
                  <a:ext uri="{FF2B5EF4-FFF2-40B4-BE49-F238E27FC236}">
                    <a16:creationId xmlns:a16="http://schemas.microsoft.com/office/drawing/2014/main" id="{92FC9937-2138-4125-A636-144D2165F9D7}"/>
                  </a:ext>
                </a:extLst>
              </p:cNvPr>
              <p:cNvGrpSpPr/>
              <p:nvPr/>
            </p:nvGrpSpPr>
            <p:grpSpPr>
              <a:xfrm>
                <a:off x="7832116" y="1894212"/>
                <a:ext cx="624376" cy="809620"/>
                <a:chOff x="7832116" y="1894212"/>
                <a:chExt cx="624376" cy="809620"/>
              </a:xfrm>
              <a:solidFill>
                <a:schemeClr val="tx1"/>
              </a:solidFill>
            </p:grpSpPr>
            <p:sp>
              <p:nvSpPr>
                <p:cNvPr id="287" name="Freeform: Shape 286">
                  <a:extLst>
                    <a:ext uri="{FF2B5EF4-FFF2-40B4-BE49-F238E27FC236}">
                      <a16:creationId xmlns:a16="http://schemas.microsoft.com/office/drawing/2014/main" id="{4A0B03A0-F2E6-4266-9930-9801F117C570}"/>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8" name="Freeform: Shape 287">
                  <a:extLst>
                    <a:ext uri="{FF2B5EF4-FFF2-40B4-BE49-F238E27FC236}">
                      <a16:creationId xmlns:a16="http://schemas.microsoft.com/office/drawing/2014/main" id="{9BF449A7-2B3D-4097-9B45-9DA006D1C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8" name="Group 267">
              <a:extLst>
                <a:ext uri="{FF2B5EF4-FFF2-40B4-BE49-F238E27FC236}">
                  <a16:creationId xmlns:a16="http://schemas.microsoft.com/office/drawing/2014/main" id="{69359FE6-90BE-49F6-B7D3-0FDC197D3CB7}"/>
                </a:ext>
              </a:extLst>
            </p:cNvPr>
            <p:cNvGrpSpPr/>
            <p:nvPr/>
          </p:nvGrpSpPr>
          <p:grpSpPr>
            <a:xfrm>
              <a:off x="790931" y="4959613"/>
              <a:ext cx="914400" cy="914400"/>
              <a:chOff x="6212942" y="1808483"/>
              <a:chExt cx="914400" cy="914400"/>
            </a:xfrm>
          </p:grpSpPr>
          <p:pic>
            <p:nvPicPr>
              <p:cNvPr id="282" name="Graphic 281" descr="Programmer female with solid fill">
                <a:extLst>
                  <a:ext uri="{FF2B5EF4-FFF2-40B4-BE49-F238E27FC236}">
                    <a16:creationId xmlns:a16="http://schemas.microsoft.com/office/drawing/2014/main" id="{4CCA50EC-E279-46FD-A03D-4D8406530B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83" name="Rectangle 282">
                <a:extLst>
                  <a:ext uri="{FF2B5EF4-FFF2-40B4-BE49-F238E27FC236}">
                    <a16:creationId xmlns:a16="http://schemas.microsoft.com/office/drawing/2014/main" id="{89D9BFDB-042B-4BB6-AF9E-62885EB81E4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4" name="TextBox 283">
                <a:extLst>
                  <a:ext uri="{FF2B5EF4-FFF2-40B4-BE49-F238E27FC236}">
                    <a16:creationId xmlns:a16="http://schemas.microsoft.com/office/drawing/2014/main" id="{352E39E0-9511-47DD-B4E7-FA0152AEABFE}"/>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9" name="Group 268">
              <a:extLst>
                <a:ext uri="{FF2B5EF4-FFF2-40B4-BE49-F238E27FC236}">
                  <a16:creationId xmlns:a16="http://schemas.microsoft.com/office/drawing/2014/main" id="{BDE04547-4627-4E9C-A589-F1DA242602AB}"/>
                </a:ext>
              </a:extLst>
            </p:cNvPr>
            <p:cNvGrpSpPr/>
            <p:nvPr/>
          </p:nvGrpSpPr>
          <p:grpSpPr>
            <a:xfrm>
              <a:off x="172779" y="5730843"/>
              <a:ext cx="642036" cy="809624"/>
              <a:chOff x="6362032" y="2936883"/>
              <a:chExt cx="642036" cy="809624"/>
            </a:xfrm>
          </p:grpSpPr>
          <p:grpSp>
            <p:nvGrpSpPr>
              <p:cNvPr id="277" name="Graphic 70" descr="Programmer male with solid fill">
                <a:extLst>
                  <a:ext uri="{FF2B5EF4-FFF2-40B4-BE49-F238E27FC236}">
                    <a16:creationId xmlns:a16="http://schemas.microsoft.com/office/drawing/2014/main" id="{EFC4833D-952D-49FC-AAE3-D56D23ADE00D}"/>
                  </a:ext>
                </a:extLst>
              </p:cNvPr>
              <p:cNvGrpSpPr/>
              <p:nvPr/>
            </p:nvGrpSpPr>
            <p:grpSpPr>
              <a:xfrm>
                <a:off x="6362032" y="2936883"/>
                <a:ext cx="642036" cy="809624"/>
                <a:chOff x="6362032" y="2936883"/>
                <a:chExt cx="642036" cy="809624"/>
              </a:xfrm>
              <a:solidFill>
                <a:schemeClr val="tx1"/>
              </a:solidFill>
            </p:grpSpPr>
            <p:sp>
              <p:nvSpPr>
                <p:cNvPr id="280" name="Freeform: Shape 279">
                  <a:extLst>
                    <a:ext uri="{FF2B5EF4-FFF2-40B4-BE49-F238E27FC236}">
                      <a16:creationId xmlns:a16="http://schemas.microsoft.com/office/drawing/2014/main" id="{09E49650-DF7A-4C6F-ACF3-375D8720207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1" name="Freeform: Shape 280">
                  <a:extLst>
                    <a:ext uri="{FF2B5EF4-FFF2-40B4-BE49-F238E27FC236}">
                      <a16:creationId xmlns:a16="http://schemas.microsoft.com/office/drawing/2014/main" id="{C72C94EA-3904-4FA4-8A01-B63E11B500EC}"/>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8" name="Rectangle 277">
                <a:extLst>
                  <a:ext uri="{FF2B5EF4-FFF2-40B4-BE49-F238E27FC236}">
                    <a16:creationId xmlns:a16="http://schemas.microsoft.com/office/drawing/2014/main" id="{F281DE4C-85EE-421B-9FC1-3949C28D3B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9" name="TextBox 278">
                <a:extLst>
                  <a:ext uri="{FF2B5EF4-FFF2-40B4-BE49-F238E27FC236}">
                    <a16:creationId xmlns:a16="http://schemas.microsoft.com/office/drawing/2014/main" id="{1AA6AC98-7695-4C44-993C-350F34FB9239}"/>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314" name="Group 313">
            <a:extLst>
              <a:ext uri="{FF2B5EF4-FFF2-40B4-BE49-F238E27FC236}">
                <a16:creationId xmlns:a16="http://schemas.microsoft.com/office/drawing/2014/main" id="{86791C0B-2F94-4AA3-95B6-9A6023617F6A}"/>
              </a:ext>
            </a:extLst>
          </p:cNvPr>
          <p:cNvGrpSpPr/>
          <p:nvPr/>
        </p:nvGrpSpPr>
        <p:grpSpPr>
          <a:xfrm>
            <a:off x="10912612" y="5015759"/>
            <a:ext cx="3716709" cy="2135187"/>
            <a:chOff x="172779" y="4792016"/>
            <a:chExt cx="3716709" cy="2135187"/>
          </a:xfrm>
        </p:grpSpPr>
        <p:grpSp>
          <p:nvGrpSpPr>
            <p:cNvPr id="315" name="Group 314">
              <a:extLst>
                <a:ext uri="{FF2B5EF4-FFF2-40B4-BE49-F238E27FC236}">
                  <a16:creationId xmlns:a16="http://schemas.microsoft.com/office/drawing/2014/main" id="{513A06E2-770F-45B6-89BB-893B1C255D1E}"/>
                </a:ext>
              </a:extLst>
            </p:cNvPr>
            <p:cNvGrpSpPr/>
            <p:nvPr/>
          </p:nvGrpSpPr>
          <p:grpSpPr>
            <a:xfrm>
              <a:off x="2428374" y="5073357"/>
              <a:ext cx="642036" cy="809624"/>
              <a:chOff x="6362032" y="2936883"/>
              <a:chExt cx="642036" cy="809624"/>
            </a:xfrm>
          </p:grpSpPr>
          <p:grpSp>
            <p:nvGrpSpPr>
              <p:cNvPr id="356" name="Graphic 70" descr="Programmer male with solid fill">
                <a:extLst>
                  <a:ext uri="{FF2B5EF4-FFF2-40B4-BE49-F238E27FC236}">
                    <a16:creationId xmlns:a16="http://schemas.microsoft.com/office/drawing/2014/main" id="{791065F0-0AE1-43D3-B614-93FBCEE7DD09}"/>
                  </a:ext>
                </a:extLst>
              </p:cNvPr>
              <p:cNvGrpSpPr/>
              <p:nvPr/>
            </p:nvGrpSpPr>
            <p:grpSpPr>
              <a:xfrm>
                <a:off x="6362032" y="2936883"/>
                <a:ext cx="642036" cy="809624"/>
                <a:chOff x="6362032" y="2936883"/>
                <a:chExt cx="642036" cy="809624"/>
              </a:xfrm>
              <a:solidFill>
                <a:schemeClr val="tx1"/>
              </a:solidFill>
            </p:grpSpPr>
            <p:sp>
              <p:nvSpPr>
                <p:cNvPr id="359" name="Freeform: Shape 358">
                  <a:extLst>
                    <a:ext uri="{FF2B5EF4-FFF2-40B4-BE49-F238E27FC236}">
                      <a16:creationId xmlns:a16="http://schemas.microsoft.com/office/drawing/2014/main" id="{77A48209-4BE0-49AF-AFAC-15E1AAE162D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60" name="Freeform: Shape 359">
                  <a:extLst>
                    <a:ext uri="{FF2B5EF4-FFF2-40B4-BE49-F238E27FC236}">
                      <a16:creationId xmlns:a16="http://schemas.microsoft.com/office/drawing/2014/main" id="{EC07A521-BF45-4563-9A2B-71E5C2E16670}"/>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57" name="Rectangle 356">
                <a:extLst>
                  <a:ext uri="{FF2B5EF4-FFF2-40B4-BE49-F238E27FC236}">
                    <a16:creationId xmlns:a16="http://schemas.microsoft.com/office/drawing/2014/main" id="{EC865D4C-E8D7-465B-A437-F251FB45FD0C}"/>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8" name="TextBox 357">
                <a:extLst>
                  <a:ext uri="{FF2B5EF4-FFF2-40B4-BE49-F238E27FC236}">
                    <a16:creationId xmlns:a16="http://schemas.microsoft.com/office/drawing/2014/main" id="{2592679D-E8FA-4E89-8094-A1C7A945683C}"/>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6" name="Group 315">
              <a:extLst>
                <a:ext uri="{FF2B5EF4-FFF2-40B4-BE49-F238E27FC236}">
                  <a16:creationId xmlns:a16="http://schemas.microsoft.com/office/drawing/2014/main" id="{A60157A1-3AA3-4530-B409-B157328424EE}"/>
                </a:ext>
              </a:extLst>
            </p:cNvPr>
            <p:cNvGrpSpPr/>
            <p:nvPr/>
          </p:nvGrpSpPr>
          <p:grpSpPr>
            <a:xfrm>
              <a:off x="1499193" y="5742099"/>
              <a:ext cx="914400" cy="914400"/>
              <a:chOff x="6212942" y="1808483"/>
              <a:chExt cx="914400" cy="914400"/>
            </a:xfrm>
          </p:grpSpPr>
          <p:pic>
            <p:nvPicPr>
              <p:cNvPr id="353" name="Graphic 352" descr="Programmer female with solid fill">
                <a:extLst>
                  <a:ext uri="{FF2B5EF4-FFF2-40B4-BE49-F238E27FC236}">
                    <a16:creationId xmlns:a16="http://schemas.microsoft.com/office/drawing/2014/main" id="{196C42BB-F0CA-484E-B20F-5FB16F12A8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54" name="Rectangle 353">
                <a:extLst>
                  <a:ext uri="{FF2B5EF4-FFF2-40B4-BE49-F238E27FC236}">
                    <a16:creationId xmlns:a16="http://schemas.microsoft.com/office/drawing/2014/main" id="{C0E731F4-1943-41EB-B4D0-544B62F99A7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5" name="TextBox 354">
                <a:extLst>
                  <a:ext uri="{FF2B5EF4-FFF2-40B4-BE49-F238E27FC236}">
                    <a16:creationId xmlns:a16="http://schemas.microsoft.com/office/drawing/2014/main" id="{46FF78BF-2A62-463B-9214-F97FA8ECBFE4}"/>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7" name="Group 316">
              <a:extLst>
                <a:ext uri="{FF2B5EF4-FFF2-40B4-BE49-F238E27FC236}">
                  <a16:creationId xmlns:a16="http://schemas.microsoft.com/office/drawing/2014/main" id="{34E9B8A3-2EB2-42B5-8B1F-56C6EBA05804}"/>
                </a:ext>
              </a:extLst>
            </p:cNvPr>
            <p:cNvGrpSpPr/>
            <p:nvPr/>
          </p:nvGrpSpPr>
          <p:grpSpPr>
            <a:xfrm>
              <a:off x="3265112" y="4910635"/>
              <a:ext cx="624376" cy="809620"/>
              <a:chOff x="7832116" y="1894212"/>
              <a:chExt cx="624376" cy="809620"/>
            </a:xfrm>
          </p:grpSpPr>
          <p:sp>
            <p:nvSpPr>
              <p:cNvPr id="349" name="TextBox 348">
                <a:extLst>
                  <a:ext uri="{FF2B5EF4-FFF2-40B4-BE49-F238E27FC236}">
                    <a16:creationId xmlns:a16="http://schemas.microsoft.com/office/drawing/2014/main" id="{B69C3965-1E68-400D-9165-6613F6E876A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50" name="Graphic 72" descr="Programmer male outline">
                <a:extLst>
                  <a:ext uri="{FF2B5EF4-FFF2-40B4-BE49-F238E27FC236}">
                    <a16:creationId xmlns:a16="http://schemas.microsoft.com/office/drawing/2014/main" id="{AB7A4255-9913-47E2-B125-95BF5E8C7131}"/>
                  </a:ext>
                </a:extLst>
              </p:cNvPr>
              <p:cNvGrpSpPr/>
              <p:nvPr/>
            </p:nvGrpSpPr>
            <p:grpSpPr>
              <a:xfrm>
                <a:off x="7832116" y="1894212"/>
                <a:ext cx="624376" cy="809620"/>
                <a:chOff x="7832116" y="1894212"/>
                <a:chExt cx="624376" cy="809620"/>
              </a:xfrm>
              <a:solidFill>
                <a:schemeClr val="tx1"/>
              </a:solidFill>
            </p:grpSpPr>
            <p:sp>
              <p:nvSpPr>
                <p:cNvPr id="351" name="Freeform: Shape 350">
                  <a:extLst>
                    <a:ext uri="{FF2B5EF4-FFF2-40B4-BE49-F238E27FC236}">
                      <a16:creationId xmlns:a16="http://schemas.microsoft.com/office/drawing/2014/main" id="{D12F677D-1AC9-469B-8D60-FD09DB9947A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52" name="Freeform: Shape 351">
                  <a:extLst>
                    <a:ext uri="{FF2B5EF4-FFF2-40B4-BE49-F238E27FC236}">
                      <a16:creationId xmlns:a16="http://schemas.microsoft.com/office/drawing/2014/main" id="{45378307-F34E-46A4-AD22-35DC76AB43DF}"/>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18" name="Group 317">
              <a:extLst>
                <a:ext uri="{FF2B5EF4-FFF2-40B4-BE49-F238E27FC236}">
                  <a16:creationId xmlns:a16="http://schemas.microsoft.com/office/drawing/2014/main" id="{ECB3EBD9-DCB8-4FB7-9FFB-A7409704BB38}"/>
                </a:ext>
              </a:extLst>
            </p:cNvPr>
            <p:cNvGrpSpPr/>
            <p:nvPr/>
          </p:nvGrpSpPr>
          <p:grpSpPr>
            <a:xfrm>
              <a:off x="2468027" y="6107825"/>
              <a:ext cx="605216" cy="809632"/>
              <a:chOff x="7631025" y="3554286"/>
              <a:chExt cx="605216" cy="809632"/>
            </a:xfrm>
          </p:grpSpPr>
          <p:grpSp>
            <p:nvGrpSpPr>
              <p:cNvPr id="345" name="Graphic 69" descr="Programmer female outline">
                <a:extLst>
                  <a:ext uri="{FF2B5EF4-FFF2-40B4-BE49-F238E27FC236}">
                    <a16:creationId xmlns:a16="http://schemas.microsoft.com/office/drawing/2014/main" id="{C380E896-A293-4444-9EBC-92051B3E62CD}"/>
                  </a:ext>
                </a:extLst>
              </p:cNvPr>
              <p:cNvGrpSpPr/>
              <p:nvPr/>
            </p:nvGrpSpPr>
            <p:grpSpPr>
              <a:xfrm>
                <a:off x="7631025" y="3554286"/>
                <a:ext cx="605216" cy="809632"/>
                <a:chOff x="7631025" y="3554286"/>
                <a:chExt cx="605216" cy="809632"/>
              </a:xfrm>
              <a:solidFill>
                <a:schemeClr val="tx1"/>
              </a:solidFill>
            </p:grpSpPr>
            <p:sp>
              <p:nvSpPr>
                <p:cNvPr id="347" name="Freeform: Shape 346">
                  <a:extLst>
                    <a:ext uri="{FF2B5EF4-FFF2-40B4-BE49-F238E27FC236}">
                      <a16:creationId xmlns:a16="http://schemas.microsoft.com/office/drawing/2014/main" id="{45E0B4F8-6AE4-49AB-82F9-98D4FDC1F86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8" name="Freeform: Shape 347">
                  <a:extLst>
                    <a:ext uri="{FF2B5EF4-FFF2-40B4-BE49-F238E27FC236}">
                      <a16:creationId xmlns:a16="http://schemas.microsoft.com/office/drawing/2014/main" id="{0EA47977-A051-4579-A3B3-EA6E00C0938F}"/>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6" name="TextBox 345">
                <a:extLst>
                  <a:ext uri="{FF2B5EF4-FFF2-40B4-BE49-F238E27FC236}">
                    <a16:creationId xmlns:a16="http://schemas.microsoft.com/office/drawing/2014/main" id="{63B5F195-58CF-4BF2-8DB6-05C1C1BAD9D7}"/>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19" name="Group 318">
              <a:extLst>
                <a:ext uri="{FF2B5EF4-FFF2-40B4-BE49-F238E27FC236}">
                  <a16:creationId xmlns:a16="http://schemas.microsoft.com/office/drawing/2014/main" id="{8051D2C0-7491-4568-96A9-EEFE667DE4FC}"/>
                </a:ext>
              </a:extLst>
            </p:cNvPr>
            <p:cNvGrpSpPr/>
            <p:nvPr/>
          </p:nvGrpSpPr>
          <p:grpSpPr>
            <a:xfrm>
              <a:off x="1640182" y="4792016"/>
              <a:ext cx="605216" cy="809632"/>
              <a:chOff x="7631025" y="3554286"/>
              <a:chExt cx="605216" cy="809632"/>
            </a:xfrm>
          </p:grpSpPr>
          <p:grpSp>
            <p:nvGrpSpPr>
              <p:cNvPr id="341" name="Graphic 69" descr="Programmer female outline">
                <a:extLst>
                  <a:ext uri="{FF2B5EF4-FFF2-40B4-BE49-F238E27FC236}">
                    <a16:creationId xmlns:a16="http://schemas.microsoft.com/office/drawing/2014/main" id="{310EF887-24E4-4B5F-B106-9B6D85C48D1D}"/>
                  </a:ext>
                </a:extLst>
              </p:cNvPr>
              <p:cNvGrpSpPr/>
              <p:nvPr/>
            </p:nvGrpSpPr>
            <p:grpSpPr>
              <a:xfrm>
                <a:off x="7631025" y="3554286"/>
                <a:ext cx="605216" cy="809632"/>
                <a:chOff x="7631025" y="3554286"/>
                <a:chExt cx="605216" cy="809632"/>
              </a:xfrm>
              <a:solidFill>
                <a:schemeClr val="tx1"/>
              </a:solidFill>
            </p:grpSpPr>
            <p:sp>
              <p:nvSpPr>
                <p:cNvPr id="343" name="Freeform: Shape 342">
                  <a:extLst>
                    <a:ext uri="{FF2B5EF4-FFF2-40B4-BE49-F238E27FC236}">
                      <a16:creationId xmlns:a16="http://schemas.microsoft.com/office/drawing/2014/main" id="{B1A222F5-E6E8-4517-A419-53D795C5ABA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4" name="Freeform: Shape 343">
                  <a:extLst>
                    <a:ext uri="{FF2B5EF4-FFF2-40B4-BE49-F238E27FC236}">
                      <a16:creationId xmlns:a16="http://schemas.microsoft.com/office/drawing/2014/main" id="{071EF28A-83E8-4A58-BB90-B580F26BB82E}"/>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2" name="TextBox 341">
                <a:extLst>
                  <a:ext uri="{FF2B5EF4-FFF2-40B4-BE49-F238E27FC236}">
                    <a16:creationId xmlns:a16="http://schemas.microsoft.com/office/drawing/2014/main" id="{570FC986-0D92-4C89-A71C-2536FD7669B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20" name="Group 319">
              <a:extLst>
                <a:ext uri="{FF2B5EF4-FFF2-40B4-BE49-F238E27FC236}">
                  <a16:creationId xmlns:a16="http://schemas.microsoft.com/office/drawing/2014/main" id="{6841DEB5-69BB-4F6D-BEC3-D30F631E92A8}"/>
                </a:ext>
              </a:extLst>
            </p:cNvPr>
            <p:cNvGrpSpPr/>
            <p:nvPr/>
          </p:nvGrpSpPr>
          <p:grpSpPr>
            <a:xfrm>
              <a:off x="3179797" y="5852732"/>
              <a:ext cx="642036" cy="809624"/>
              <a:chOff x="6362032" y="2936883"/>
              <a:chExt cx="642036" cy="809624"/>
            </a:xfrm>
          </p:grpSpPr>
          <p:grpSp>
            <p:nvGrpSpPr>
              <p:cNvPr id="336" name="Graphic 70" descr="Programmer male with solid fill">
                <a:extLst>
                  <a:ext uri="{FF2B5EF4-FFF2-40B4-BE49-F238E27FC236}">
                    <a16:creationId xmlns:a16="http://schemas.microsoft.com/office/drawing/2014/main" id="{7F36ECB2-6DE8-40A8-8BD3-76EA193EA3F1}"/>
                  </a:ext>
                </a:extLst>
              </p:cNvPr>
              <p:cNvGrpSpPr/>
              <p:nvPr/>
            </p:nvGrpSpPr>
            <p:grpSpPr>
              <a:xfrm>
                <a:off x="6362032" y="2936883"/>
                <a:ext cx="642036" cy="809624"/>
                <a:chOff x="6362032" y="2936883"/>
                <a:chExt cx="642036" cy="809624"/>
              </a:xfrm>
              <a:solidFill>
                <a:schemeClr val="tx1"/>
              </a:solidFill>
            </p:grpSpPr>
            <p:sp>
              <p:nvSpPr>
                <p:cNvPr id="339" name="Freeform: Shape 338">
                  <a:extLst>
                    <a:ext uri="{FF2B5EF4-FFF2-40B4-BE49-F238E27FC236}">
                      <a16:creationId xmlns:a16="http://schemas.microsoft.com/office/drawing/2014/main" id="{35A9E688-F9BB-4102-B618-E5F55C61604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0" name="Freeform: Shape 339">
                  <a:extLst>
                    <a:ext uri="{FF2B5EF4-FFF2-40B4-BE49-F238E27FC236}">
                      <a16:creationId xmlns:a16="http://schemas.microsoft.com/office/drawing/2014/main" id="{D4361959-E7DD-466E-B9F1-26CEF1562C1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37" name="Rectangle 336">
                <a:extLst>
                  <a:ext uri="{FF2B5EF4-FFF2-40B4-BE49-F238E27FC236}">
                    <a16:creationId xmlns:a16="http://schemas.microsoft.com/office/drawing/2014/main" id="{61E8A5DF-67B0-4A49-843A-F652EB53532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8" name="TextBox 337">
                <a:extLst>
                  <a:ext uri="{FF2B5EF4-FFF2-40B4-BE49-F238E27FC236}">
                    <a16:creationId xmlns:a16="http://schemas.microsoft.com/office/drawing/2014/main" id="{4DF89845-02B5-4F6A-8049-6D600BC02D1F}"/>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1" name="Group 320">
              <a:extLst>
                <a:ext uri="{FF2B5EF4-FFF2-40B4-BE49-F238E27FC236}">
                  <a16:creationId xmlns:a16="http://schemas.microsoft.com/office/drawing/2014/main" id="{735EDA1B-C3CF-42EB-A040-883BA6D1BF3A}"/>
                </a:ext>
              </a:extLst>
            </p:cNvPr>
            <p:cNvGrpSpPr/>
            <p:nvPr/>
          </p:nvGrpSpPr>
          <p:grpSpPr>
            <a:xfrm>
              <a:off x="833884" y="6117583"/>
              <a:ext cx="624376" cy="809620"/>
              <a:chOff x="7832116" y="1894212"/>
              <a:chExt cx="624376" cy="809620"/>
            </a:xfrm>
          </p:grpSpPr>
          <p:sp>
            <p:nvSpPr>
              <p:cNvPr id="332" name="TextBox 331">
                <a:extLst>
                  <a:ext uri="{FF2B5EF4-FFF2-40B4-BE49-F238E27FC236}">
                    <a16:creationId xmlns:a16="http://schemas.microsoft.com/office/drawing/2014/main" id="{3993BE23-E1C2-4606-BA86-F1FB33102045}"/>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33" name="Graphic 72" descr="Programmer male outline">
                <a:extLst>
                  <a:ext uri="{FF2B5EF4-FFF2-40B4-BE49-F238E27FC236}">
                    <a16:creationId xmlns:a16="http://schemas.microsoft.com/office/drawing/2014/main" id="{9C51F398-622A-40A9-A882-F1580A62DAD3}"/>
                  </a:ext>
                </a:extLst>
              </p:cNvPr>
              <p:cNvGrpSpPr/>
              <p:nvPr/>
            </p:nvGrpSpPr>
            <p:grpSpPr>
              <a:xfrm>
                <a:off x="7832116" y="1894212"/>
                <a:ext cx="624376" cy="809620"/>
                <a:chOff x="7832116" y="1894212"/>
                <a:chExt cx="624376" cy="809620"/>
              </a:xfrm>
              <a:solidFill>
                <a:schemeClr val="tx1"/>
              </a:solidFill>
            </p:grpSpPr>
            <p:sp>
              <p:nvSpPr>
                <p:cNvPr id="334" name="Freeform: Shape 333">
                  <a:extLst>
                    <a:ext uri="{FF2B5EF4-FFF2-40B4-BE49-F238E27FC236}">
                      <a16:creationId xmlns:a16="http://schemas.microsoft.com/office/drawing/2014/main" id="{46F58C36-91AA-4896-B6BF-A6C86C24399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35" name="Freeform: Shape 334">
                  <a:extLst>
                    <a:ext uri="{FF2B5EF4-FFF2-40B4-BE49-F238E27FC236}">
                      <a16:creationId xmlns:a16="http://schemas.microsoft.com/office/drawing/2014/main" id="{AED774E0-9382-43E9-934A-68340D4144A9}"/>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22" name="Group 321">
              <a:extLst>
                <a:ext uri="{FF2B5EF4-FFF2-40B4-BE49-F238E27FC236}">
                  <a16:creationId xmlns:a16="http://schemas.microsoft.com/office/drawing/2014/main" id="{26E5158E-A286-4EBF-B559-D3616E63616E}"/>
                </a:ext>
              </a:extLst>
            </p:cNvPr>
            <p:cNvGrpSpPr/>
            <p:nvPr/>
          </p:nvGrpSpPr>
          <p:grpSpPr>
            <a:xfrm>
              <a:off x="790931" y="4959613"/>
              <a:ext cx="914400" cy="914400"/>
              <a:chOff x="6212942" y="1808483"/>
              <a:chExt cx="914400" cy="914400"/>
            </a:xfrm>
          </p:grpSpPr>
          <p:pic>
            <p:nvPicPr>
              <p:cNvPr id="329" name="Graphic 328" descr="Programmer female with solid fill">
                <a:extLst>
                  <a:ext uri="{FF2B5EF4-FFF2-40B4-BE49-F238E27FC236}">
                    <a16:creationId xmlns:a16="http://schemas.microsoft.com/office/drawing/2014/main" id="{F36AC5C3-0082-4AFA-B959-2EADFAB28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30" name="Rectangle 329">
                <a:extLst>
                  <a:ext uri="{FF2B5EF4-FFF2-40B4-BE49-F238E27FC236}">
                    <a16:creationId xmlns:a16="http://schemas.microsoft.com/office/drawing/2014/main" id="{38D188B2-8D02-4B04-B22D-B9866EEFB48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1" name="TextBox 330">
                <a:extLst>
                  <a:ext uri="{FF2B5EF4-FFF2-40B4-BE49-F238E27FC236}">
                    <a16:creationId xmlns:a16="http://schemas.microsoft.com/office/drawing/2014/main" id="{69B1BE49-AA33-4A57-A75F-0248938FEA47}"/>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3" name="Group 322">
              <a:extLst>
                <a:ext uri="{FF2B5EF4-FFF2-40B4-BE49-F238E27FC236}">
                  <a16:creationId xmlns:a16="http://schemas.microsoft.com/office/drawing/2014/main" id="{2259FF04-9064-46E0-8ECF-E5B86E32D92A}"/>
                </a:ext>
              </a:extLst>
            </p:cNvPr>
            <p:cNvGrpSpPr/>
            <p:nvPr/>
          </p:nvGrpSpPr>
          <p:grpSpPr>
            <a:xfrm>
              <a:off x="172779" y="5730843"/>
              <a:ext cx="642036" cy="809624"/>
              <a:chOff x="6362032" y="2936883"/>
              <a:chExt cx="642036" cy="809624"/>
            </a:xfrm>
          </p:grpSpPr>
          <p:grpSp>
            <p:nvGrpSpPr>
              <p:cNvPr id="324" name="Graphic 70" descr="Programmer male with solid fill">
                <a:extLst>
                  <a:ext uri="{FF2B5EF4-FFF2-40B4-BE49-F238E27FC236}">
                    <a16:creationId xmlns:a16="http://schemas.microsoft.com/office/drawing/2014/main" id="{62E4A9B6-8E84-42CB-85FA-184F2EE10C92}"/>
                  </a:ext>
                </a:extLst>
              </p:cNvPr>
              <p:cNvGrpSpPr/>
              <p:nvPr/>
            </p:nvGrpSpPr>
            <p:grpSpPr>
              <a:xfrm>
                <a:off x="6362032" y="2936883"/>
                <a:ext cx="642036" cy="809624"/>
                <a:chOff x="6362032" y="2936883"/>
                <a:chExt cx="642036" cy="809624"/>
              </a:xfrm>
              <a:solidFill>
                <a:schemeClr val="tx1"/>
              </a:solidFill>
            </p:grpSpPr>
            <p:sp>
              <p:nvSpPr>
                <p:cNvPr id="327" name="Freeform: Shape 326">
                  <a:extLst>
                    <a:ext uri="{FF2B5EF4-FFF2-40B4-BE49-F238E27FC236}">
                      <a16:creationId xmlns:a16="http://schemas.microsoft.com/office/drawing/2014/main" id="{BE1C6BEF-A0B8-4D1F-B010-DC693DB7CC4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28" name="Freeform: Shape 327">
                  <a:extLst>
                    <a:ext uri="{FF2B5EF4-FFF2-40B4-BE49-F238E27FC236}">
                      <a16:creationId xmlns:a16="http://schemas.microsoft.com/office/drawing/2014/main" id="{9A224502-8E76-46C5-A105-D77A530D02D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25" name="Rectangle 324">
                <a:extLst>
                  <a:ext uri="{FF2B5EF4-FFF2-40B4-BE49-F238E27FC236}">
                    <a16:creationId xmlns:a16="http://schemas.microsoft.com/office/drawing/2014/main" id="{11484732-CB5B-4125-8690-50A656887D65}"/>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26" name="TextBox 325">
                <a:extLst>
                  <a:ext uri="{FF2B5EF4-FFF2-40B4-BE49-F238E27FC236}">
                    <a16:creationId xmlns:a16="http://schemas.microsoft.com/office/drawing/2014/main" id="{331FCCCB-FBD3-4A11-8CE0-5216879730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spTree>
    <p:extLst>
      <p:ext uri="{BB962C8B-B14F-4D97-AF65-F5344CB8AC3E}">
        <p14:creationId xmlns:p14="http://schemas.microsoft.com/office/powerpoint/2010/main" val="198842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7"/>
                                        </p:tgtEl>
                                        <p:attrNameLst>
                                          <p:attrName>style.visibility</p:attrName>
                                        </p:attrNameLst>
                                      </p:cBhvr>
                                      <p:to>
                                        <p:strVal val="visible"/>
                                      </p:to>
                                    </p:set>
                                    <p:anim calcmode="lin" valueType="num">
                                      <p:cBhvr additive="base">
                                        <p:cTn id="11" dur="500" fill="hold"/>
                                        <p:tgtEl>
                                          <p:spTgt spid="177"/>
                                        </p:tgtEl>
                                        <p:attrNameLst>
                                          <p:attrName>ppt_x</p:attrName>
                                        </p:attrNameLst>
                                      </p:cBhvr>
                                      <p:tavLst>
                                        <p:tav tm="0">
                                          <p:val>
                                            <p:strVal val="#ppt_x"/>
                                          </p:val>
                                        </p:tav>
                                        <p:tav tm="100000">
                                          <p:val>
                                            <p:strVal val="#ppt_x"/>
                                          </p:val>
                                        </p:tav>
                                      </p:tavLst>
                                    </p:anim>
                                    <p:anim calcmode="lin" valueType="num">
                                      <p:cBhvr additive="base">
                                        <p:cTn id="12" dur="500" fill="hold"/>
                                        <p:tgtEl>
                                          <p:spTgt spid="1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anim calcmode="lin" valueType="num">
                                      <p:cBhvr additive="base">
                                        <p:cTn id="15" dur="500" fill="hold"/>
                                        <p:tgtEl>
                                          <p:spTgt spid="260"/>
                                        </p:tgtEl>
                                        <p:attrNameLst>
                                          <p:attrName>ppt_x</p:attrName>
                                        </p:attrNameLst>
                                      </p:cBhvr>
                                      <p:tavLst>
                                        <p:tav tm="0">
                                          <p:val>
                                            <p:strVal val="#ppt_x"/>
                                          </p:val>
                                        </p:tav>
                                        <p:tav tm="100000">
                                          <p:val>
                                            <p:strVal val="#ppt_x"/>
                                          </p:val>
                                        </p:tav>
                                      </p:tavLst>
                                    </p:anim>
                                    <p:anim calcmode="lin" valueType="num">
                                      <p:cBhvr additive="base">
                                        <p:cTn id="16" dur="500" fill="hold"/>
                                        <p:tgtEl>
                                          <p:spTgt spid="26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additive="base">
                                        <p:cTn id="19" dur="500" fill="hold"/>
                                        <p:tgtEl>
                                          <p:spTgt spid="314"/>
                                        </p:tgtEl>
                                        <p:attrNameLst>
                                          <p:attrName>ppt_x</p:attrName>
                                        </p:attrNameLst>
                                      </p:cBhvr>
                                      <p:tavLst>
                                        <p:tav tm="0">
                                          <p:val>
                                            <p:strVal val="#ppt_x"/>
                                          </p:val>
                                        </p:tav>
                                        <p:tav tm="100000">
                                          <p:val>
                                            <p:strVal val="#ppt_x"/>
                                          </p:val>
                                        </p:tav>
                                      </p:tavLst>
                                    </p:anim>
                                    <p:anim calcmode="lin" valueType="num">
                                      <p:cBhvr additive="base">
                                        <p:cTn id="20"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1449</Words>
  <Application>Microsoft Office PowerPoint</Application>
  <PresentationFormat>Widescreen</PresentationFormat>
  <Paragraphs>472</Paragraphs>
  <Slides>44</Slides>
  <Notes>24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44</vt:i4>
      </vt:variant>
    </vt:vector>
  </HeadingPairs>
  <TitlesOfParts>
    <vt:vector size="60" baseType="lpstr">
      <vt:lpstr>Arial</vt:lpstr>
      <vt:lpstr>Avenir LT Pro 45 Book</vt:lpstr>
      <vt:lpstr>Calibri</vt:lpstr>
      <vt:lpstr>Calibri Light</vt:lpstr>
      <vt:lpstr>Consolas</vt:lpstr>
      <vt:lpstr>Helvetica</vt:lpstr>
      <vt:lpstr>Helvetica Light</vt:lpstr>
      <vt:lpstr>Helvetica Neue</vt:lpstr>
      <vt:lpstr>Open Sans</vt:lpstr>
      <vt:lpstr>Open Sans SemiBold</vt:lpstr>
      <vt:lpstr>Segoe UI</vt:lpstr>
      <vt:lpstr>Segoe UI Light</vt:lpstr>
      <vt:lpstr>Segoe UI Semibold</vt:lpstr>
      <vt:lpstr>5-30629_Build_Template_WHITE</vt:lpstr>
      <vt:lpstr>5_Office Theme</vt:lpstr>
      <vt:lpstr>3_Office Theme</vt:lpstr>
      <vt:lpstr>Introduction to .NET MAUI</vt:lpstr>
      <vt:lpstr>Agenda</vt:lpstr>
      <vt:lpstr>Machine Setup</vt:lpstr>
      <vt:lpstr>Code &amp; Walkthrough  aka.ms/maui-workshop</vt:lpstr>
      <vt:lpstr>PowerPoint Presentation</vt:lpstr>
      <vt:lpstr>PowerPoint Presentation</vt:lpstr>
      <vt:lpstr>PowerPoint Presentation</vt:lpstr>
      <vt:lpstr>PowerPoint Presentation</vt:lpstr>
      <vt:lpstr>PowerPoint Presentation</vt:lpstr>
      <vt:lpstr>PowerPoint Presentation</vt:lpstr>
      <vt:lpstr>.NET MAUI App Architecture</vt:lpstr>
      <vt:lpstr>PowerPoint Presentation</vt:lpstr>
      <vt:lpstr>Visual Studio 2022</vt:lpstr>
      <vt:lpstr>Visual Studio Code</vt:lpstr>
      <vt:lpstr>Cross-Platform UI</vt:lpstr>
      <vt:lpstr>PowerPoint Presentation</vt:lpstr>
      <vt:lpstr>Controls</vt:lpstr>
      <vt:lpstr>Layouts</vt:lpstr>
      <vt:lpstr>PowerPoint Presentation</vt:lpstr>
      <vt:lpstr>Platform API Access</vt:lpstr>
      <vt:lpstr>iOS</vt:lpstr>
      <vt:lpstr>Android</vt:lpstr>
      <vt:lpstr>Cross-Platform APIs</vt:lpstr>
      <vt:lpstr>Geolocation Example</vt:lpstr>
      <vt:lpstr>Geolocation Example</vt:lpstr>
      <vt:lpstr>Performance</vt:lpstr>
      <vt:lpstr>Built on trusted technology</vt:lpstr>
      <vt:lpstr>Full App Platform</vt:lpstr>
      <vt:lpstr>eShop Architecture Sample</vt:lpstr>
      <vt:lpstr>PowerPoint Presentation</vt:lpstr>
      <vt:lpstr>PowerPoint Presentation</vt:lpstr>
      <vt:lpstr>.NET MAUI Ecosystem</vt:lpstr>
      <vt:lpstr>.NET MAUI</vt:lpstr>
      <vt:lpstr>What about web developers?</vt:lpstr>
      <vt:lpstr>Web development with .NET</vt:lpstr>
      <vt:lpstr>Blazor is flexible. You have choices.</vt:lpstr>
      <vt:lpstr>PowerPoint Presentation</vt:lpstr>
      <vt:lpstr>PowerPoint Presentation</vt:lpstr>
      <vt:lpstr>Hybrid Architecture - .NET MAUI &amp; Blazor</vt:lpstr>
      <vt:lpstr>Hybrid app benefits</vt:lpstr>
      <vt:lpstr>.NET brings rich choices for devs and dev teams</vt:lpstr>
      <vt:lpstr>PowerPoint Presentation</vt:lpstr>
      <vt:lpstr>Your platform for building anything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2024-06-10T10:52:23Z</dcterms:modified>
</cp:coreProperties>
</file>